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handoutMasterIdLst>
    <p:handoutMasterId r:id="rId4"/>
  </p:handoutMasterIdLst>
  <p:sldIdLst>
    <p:sldId id="256" r:id="rId2"/>
  </p:sldIdLst>
  <p:sldSz cx="31089600" cy="43891200"/>
  <p:notesSz cx="6858000" cy="9144000"/>
  <p:defaultTextStyle>
    <a:defPPr>
      <a:defRPr lang="en-US"/>
    </a:defPPr>
    <a:lvl1pPr algn="l" defTabSz="4283075"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1pPr>
    <a:lvl2pPr marL="2141538" indent="-1684338" algn="l" defTabSz="4283075"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2pPr>
    <a:lvl3pPr marL="4283075" indent="-3368675" algn="l" defTabSz="4283075"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3pPr>
    <a:lvl4pPr marL="6426200" indent="-5054600" algn="l" defTabSz="4283075"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4pPr>
    <a:lvl5pPr marL="8567738" indent="-6738938" algn="l" defTabSz="4283075" rtl="0" eaLnBrk="0" fontAlgn="base" hangingPunct="0">
      <a:spcBef>
        <a:spcPct val="0"/>
      </a:spcBef>
      <a:spcAft>
        <a:spcPct val="0"/>
      </a:spcAft>
      <a:defRPr sz="8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8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3824">
          <p15:clr>
            <a:srgbClr val="A4A3A4"/>
          </p15:clr>
        </p15:guide>
        <p15:guide id="2" pos="97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638"/>
    <a:srgbClr val="C0C0C0"/>
    <a:srgbClr val="800000"/>
    <a:srgbClr val="ADAF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54" autoAdjust="0"/>
  </p:normalViewPr>
  <p:slideViewPr>
    <p:cSldViewPr>
      <p:cViewPr>
        <p:scale>
          <a:sx n="33" d="100"/>
          <a:sy n="33" d="100"/>
        </p:scale>
        <p:origin x="822" y="-4326"/>
      </p:cViewPr>
      <p:guideLst>
        <p:guide orient="horz" pos="13824"/>
        <p:guide pos="9792"/>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05" d="100"/>
          <a:sy n="105" d="100"/>
        </p:scale>
        <p:origin x="-42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9F3B1-37DA-4761-904F-A112A1F368F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107" charset="0"/>
                <a:ea typeface="ＭＳ Ｐゴシック" pitchFamily="-107" charset="-128"/>
                <a:cs typeface="ＭＳ Ｐゴシック" pitchFamily="-107" charset="-128"/>
              </a:defRPr>
            </a:lvl1pPr>
          </a:lstStyle>
          <a:p>
            <a:pPr>
              <a:defRPr/>
            </a:pPr>
            <a:endParaRPr lang="en-US"/>
          </a:p>
        </p:txBody>
      </p:sp>
      <p:sp>
        <p:nvSpPr>
          <p:cNvPr id="3" name="Date Placeholder 2">
            <a:extLst>
              <a:ext uri="{FF2B5EF4-FFF2-40B4-BE49-F238E27FC236}">
                <a16:creationId xmlns:a16="http://schemas.microsoft.com/office/drawing/2014/main" id="{C86CBCAB-7EEF-41CE-9CCC-FFBBE5693E80}"/>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69FFADD1-CACA-4E20-8676-CF19BA78682C}" type="datetime1">
              <a:rPr lang="en-US" altLang="en-US"/>
              <a:pPr>
                <a:defRPr/>
              </a:pPr>
              <a:t>5/1/2018</a:t>
            </a:fld>
            <a:endParaRPr lang="en-US" altLang="en-US"/>
          </a:p>
        </p:txBody>
      </p:sp>
      <p:sp>
        <p:nvSpPr>
          <p:cNvPr id="4" name="Footer Placeholder 3">
            <a:extLst>
              <a:ext uri="{FF2B5EF4-FFF2-40B4-BE49-F238E27FC236}">
                <a16:creationId xmlns:a16="http://schemas.microsoft.com/office/drawing/2014/main" id="{7D36B471-697F-4C9F-9E25-0D20735B617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107" charset="0"/>
                <a:ea typeface="ＭＳ Ｐゴシック" pitchFamily="-107" charset="-128"/>
                <a:cs typeface="ＭＳ Ｐゴシック" pitchFamily="-107" charset="-128"/>
              </a:defRPr>
            </a:lvl1pPr>
          </a:lstStyle>
          <a:p>
            <a:pPr>
              <a:defRPr/>
            </a:pPr>
            <a:endParaRPr lang="en-US"/>
          </a:p>
        </p:txBody>
      </p:sp>
      <p:sp>
        <p:nvSpPr>
          <p:cNvPr id="5" name="Slide Number Placeholder 4">
            <a:extLst>
              <a:ext uri="{FF2B5EF4-FFF2-40B4-BE49-F238E27FC236}">
                <a16:creationId xmlns:a16="http://schemas.microsoft.com/office/drawing/2014/main" id="{728B3687-EA0A-411C-B96D-7015F52E8E25}"/>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1A0C473-331D-4882-8286-775B1E2D7D4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B39888-2DD9-440D-88B3-164099360BE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107" charset="0"/>
                <a:ea typeface="ＭＳ Ｐゴシック" pitchFamily="-107" charset="-128"/>
                <a:cs typeface="ＭＳ Ｐゴシック" pitchFamily="-107" charset="-128"/>
              </a:defRPr>
            </a:lvl1pPr>
          </a:lstStyle>
          <a:p>
            <a:pPr>
              <a:defRPr/>
            </a:pPr>
            <a:endParaRPr lang="en-US"/>
          </a:p>
        </p:txBody>
      </p:sp>
      <p:sp>
        <p:nvSpPr>
          <p:cNvPr id="3" name="Date Placeholder 2">
            <a:extLst>
              <a:ext uri="{FF2B5EF4-FFF2-40B4-BE49-F238E27FC236}">
                <a16:creationId xmlns:a16="http://schemas.microsoft.com/office/drawing/2014/main" id="{282ABCE0-D0D6-4BB9-9430-90C01770C3B3}"/>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C08B2272-A37F-456D-97E0-FC3AE44AC68A}" type="datetime1">
              <a:rPr lang="en-US" altLang="en-US"/>
              <a:pPr>
                <a:defRPr/>
              </a:pPr>
              <a:t>5/1/2018</a:t>
            </a:fld>
            <a:endParaRPr lang="en-US" altLang="en-US"/>
          </a:p>
        </p:txBody>
      </p:sp>
      <p:sp>
        <p:nvSpPr>
          <p:cNvPr id="4" name="Slide Image Placeholder 3">
            <a:extLst>
              <a:ext uri="{FF2B5EF4-FFF2-40B4-BE49-F238E27FC236}">
                <a16:creationId xmlns:a16="http://schemas.microsoft.com/office/drawing/2014/main" id="{B72E9F68-62B6-44F2-BE3D-6CA2054AAFF1}"/>
              </a:ext>
            </a:extLst>
          </p:cNvPr>
          <p:cNvSpPr>
            <a:spLocks noGrp="1" noRot="1" noChangeAspect="1"/>
          </p:cNvSpPr>
          <p:nvPr>
            <p:ph type="sldImg" idx="2"/>
          </p:nvPr>
        </p:nvSpPr>
        <p:spPr>
          <a:xfrm>
            <a:off x="2214563" y="685800"/>
            <a:ext cx="242887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B6403D4E-F664-458B-B982-3F1B59C93D6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F98A1CE-57D8-4966-92F1-4BB7F2CF7CF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107" charset="0"/>
                <a:ea typeface="ＭＳ Ｐゴシック" pitchFamily="-107" charset="-128"/>
                <a:cs typeface="ＭＳ Ｐゴシック" pitchFamily="-107" charset="-128"/>
              </a:defRPr>
            </a:lvl1pPr>
          </a:lstStyle>
          <a:p>
            <a:pPr>
              <a:defRPr/>
            </a:pPr>
            <a:endParaRPr lang="en-US"/>
          </a:p>
        </p:txBody>
      </p:sp>
      <p:sp>
        <p:nvSpPr>
          <p:cNvPr id="7" name="Slide Number Placeholder 6">
            <a:extLst>
              <a:ext uri="{FF2B5EF4-FFF2-40B4-BE49-F238E27FC236}">
                <a16:creationId xmlns:a16="http://schemas.microsoft.com/office/drawing/2014/main" id="{5CCE7750-175B-419A-94C0-D81A49EF307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749AA86-86F7-421A-A44E-A207ACC8507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pitchFamily="-111"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3E17523F-92EC-4000-B58F-DD0BA9B1AB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E2695AD4-744C-41D5-B3A4-74D80B800A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8064FC11-0CCA-4C97-9293-5256CE9FAA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5AE395-886D-4676-991E-2284BA94A29D}" type="slidenum">
              <a:rPr lang="en-US" altLang="en-US" smtClean="0"/>
              <a:pPr/>
              <a:t>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31720" y="13634723"/>
            <a:ext cx="26426160" cy="9408160"/>
          </a:xfrm>
        </p:spPr>
        <p:txBody>
          <a:bodyPr/>
          <a:lstStyle/>
          <a:p>
            <a:r>
              <a:rPr lang="en-US"/>
              <a:t>Click to edit Master title style</a:t>
            </a:r>
          </a:p>
        </p:txBody>
      </p:sp>
      <p:sp>
        <p:nvSpPr>
          <p:cNvPr id="3" name="Subtitle 2"/>
          <p:cNvSpPr>
            <a:spLocks noGrp="1"/>
          </p:cNvSpPr>
          <p:nvPr>
            <p:ph type="subTitle" idx="1"/>
          </p:nvPr>
        </p:nvSpPr>
        <p:spPr>
          <a:xfrm>
            <a:off x="4663440" y="24871680"/>
            <a:ext cx="21762720" cy="11216640"/>
          </a:xfrm>
        </p:spPr>
        <p:txBody>
          <a:bodyPr/>
          <a:lstStyle>
            <a:lvl1pPr marL="0" indent="0" algn="ctr">
              <a:buNone/>
              <a:defRPr>
                <a:solidFill>
                  <a:schemeClr val="tx1">
                    <a:tint val="75000"/>
                  </a:schemeClr>
                </a:solidFill>
              </a:defRPr>
            </a:lvl1pPr>
            <a:lvl2pPr marL="2141993" indent="0" algn="ctr">
              <a:buNone/>
              <a:defRPr>
                <a:solidFill>
                  <a:schemeClr val="tx1">
                    <a:tint val="75000"/>
                  </a:schemeClr>
                </a:solidFill>
              </a:defRPr>
            </a:lvl2pPr>
            <a:lvl3pPr marL="4283990" indent="0" algn="ctr">
              <a:buNone/>
              <a:defRPr>
                <a:solidFill>
                  <a:schemeClr val="tx1">
                    <a:tint val="75000"/>
                  </a:schemeClr>
                </a:solidFill>
              </a:defRPr>
            </a:lvl3pPr>
            <a:lvl4pPr marL="6425988" indent="0" algn="ctr">
              <a:buNone/>
              <a:defRPr>
                <a:solidFill>
                  <a:schemeClr val="tx1">
                    <a:tint val="75000"/>
                  </a:schemeClr>
                </a:solidFill>
              </a:defRPr>
            </a:lvl4pPr>
            <a:lvl5pPr marL="8567981" indent="0" algn="ctr">
              <a:buNone/>
              <a:defRPr>
                <a:solidFill>
                  <a:schemeClr val="tx1">
                    <a:tint val="75000"/>
                  </a:schemeClr>
                </a:solidFill>
              </a:defRPr>
            </a:lvl5pPr>
            <a:lvl6pPr marL="10709973" indent="0" algn="ctr">
              <a:buNone/>
              <a:defRPr>
                <a:solidFill>
                  <a:schemeClr val="tx1">
                    <a:tint val="75000"/>
                  </a:schemeClr>
                </a:solidFill>
              </a:defRPr>
            </a:lvl6pPr>
            <a:lvl7pPr marL="12851971" indent="0" algn="ctr">
              <a:buNone/>
              <a:defRPr>
                <a:solidFill>
                  <a:schemeClr val="tx1">
                    <a:tint val="75000"/>
                  </a:schemeClr>
                </a:solidFill>
              </a:defRPr>
            </a:lvl7pPr>
            <a:lvl8pPr marL="14993968" indent="0" algn="ctr">
              <a:buNone/>
              <a:defRPr>
                <a:solidFill>
                  <a:schemeClr val="tx1">
                    <a:tint val="75000"/>
                  </a:schemeClr>
                </a:solidFill>
              </a:defRPr>
            </a:lvl8pPr>
            <a:lvl9pPr marL="17135961"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5E0D2179-4068-410A-B246-AC141965E900}"/>
              </a:ext>
            </a:extLst>
          </p:cNvPr>
          <p:cNvSpPr>
            <a:spLocks noGrp="1"/>
          </p:cNvSpPr>
          <p:nvPr>
            <p:ph type="dt" sz="half" idx="10"/>
          </p:nvPr>
        </p:nvSpPr>
        <p:spPr/>
        <p:txBody>
          <a:bodyPr/>
          <a:lstStyle>
            <a:lvl1pPr>
              <a:defRPr/>
            </a:lvl1pPr>
          </a:lstStyle>
          <a:p>
            <a:pPr>
              <a:defRPr/>
            </a:pPr>
            <a:fld id="{838574F0-4B1E-4514-B844-CB1465880931}" type="datetime1">
              <a:rPr lang="en-US" altLang="en-US"/>
              <a:pPr>
                <a:defRPr/>
              </a:pPr>
              <a:t>5/1/2018</a:t>
            </a:fld>
            <a:endParaRPr lang="en-US" altLang="en-US"/>
          </a:p>
        </p:txBody>
      </p:sp>
      <p:sp>
        <p:nvSpPr>
          <p:cNvPr id="5" name="Footer Placeholder 4">
            <a:extLst>
              <a:ext uri="{FF2B5EF4-FFF2-40B4-BE49-F238E27FC236}">
                <a16:creationId xmlns:a16="http://schemas.microsoft.com/office/drawing/2014/main" id="{A94F5622-F460-4591-A502-C95AD7E7417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9875F9C-C14F-465D-8D68-B09B17AC0A20}"/>
              </a:ext>
            </a:extLst>
          </p:cNvPr>
          <p:cNvSpPr>
            <a:spLocks noGrp="1"/>
          </p:cNvSpPr>
          <p:nvPr>
            <p:ph type="sldNum" sz="quarter" idx="12"/>
          </p:nvPr>
        </p:nvSpPr>
        <p:spPr/>
        <p:txBody>
          <a:bodyPr/>
          <a:lstStyle>
            <a:lvl1pPr>
              <a:defRPr/>
            </a:lvl1pPr>
          </a:lstStyle>
          <a:p>
            <a:pPr>
              <a:defRPr/>
            </a:pPr>
            <a:fld id="{5ACCC078-E031-46A0-B4E1-9FC9D0FEBE7C}" type="slidenum">
              <a:rPr lang="en-US" altLang="en-US"/>
              <a:pPr>
                <a:defRPr/>
              </a:pPr>
              <a:t>‹#›</a:t>
            </a:fld>
            <a:endParaRPr lang="en-US" altLang="en-US"/>
          </a:p>
        </p:txBody>
      </p:sp>
    </p:spTree>
    <p:extLst>
      <p:ext uri="{BB962C8B-B14F-4D97-AF65-F5344CB8AC3E}">
        <p14:creationId xmlns:p14="http://schemas.microsoft.com/office/powerpoint/2010/main" val="4083132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A3B9D-8FBF-4537-A6B8-30EE47334778}"/>
              </a:ext>
            </a:extLst>
          </p:cNvPr>
          <p:cNvSpPr>
            <a:spLocks noGrp="1"/>
          </p:cNvSpPr>
          <p:nvPr>
            <p:ph type="dt" sz="half" idx="10"/>
          </p:nvPr>
        </p:nvSpPr>
        <p:spPr/>
        <p:txBody>
          <a:bodyPr/>
          <a:lstStyle>
            <a:lvl1pPr>
              <a:defRPr/>
            </a:lvl1pPr>
          </a:lstStyle>
          <a:p>
            <a:pPr>
              <a:defRPr/>
            </a:pPr>
            <a:fld id="{2EE31AE5-560A-4293-AE7A-62013B234CC2}" type="datetime1">
              <a:rPr lang="en-US" altLang="en-US"/>
              <a:pPr>
                <a:defRPr/>
              </a:pPr>
              <a:t>5/1/2018</a:t>
            </a:fld>
            <a:endParaRPr lang="en-US" altLang="en-US"/>
          </a:p>
        </p:txBody>
      </p:sp>
      <p:sp>
        <p:nvSpPr>
          <p:cNvPr id="5" name="Footer Placeholder 4">
            <a:extLst>
              <a:ext uri="{FF2B5EF4-FFF2-40B4-BE49-F238E27FC236}">
                <a16:creationId xmlns:a16="http://schemas.microsoft.com/office/drawing/2014/main" id="{1C42C54F-5073-4F6C-80D4-54D96470DBB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2115595-2717-4748-8568-35D417F47DD1}"/>
              </a:ext>
            </a:extLst>
          </p:cNvPr>
          <p:cNvSpPr>
            <a:spLocks noGrp="1"/>
          </p:cNvSpPr>
          <p:nvPr>
            <p:ph type="sldNum" sz="quarter" idx="12"/>
          </p:nvPr>
        </p:nvSpPr>
        <p:spPr/>
        <p:txBody>
          <a:bodyPr/>
          <a:lstStyle>
            <a:lvl1pPr>
              <a:defRPr/>
            </a:lvl1pPr>
          </a:lstStyle>
          <a:p>
            <a:pPr>
              <a:defRPr/>
            </a:pPr>
            <a:fld id="{9115FCB7-382A-405D-9D9E-BF4C074608FB}" type="slidenum">
              <a:rPr lang="en-US" altLang="en-US"/>
              <a:pPr>
                <a:defRPr/>
              </a:pPr>
              <a:t>‹#›</a:t>
            </a:fld>
            <a:endParaRPr lang="en-US" altLang="en-US"/>
          </a:p>
        </p:txBody>
      </p:sp>
    </p:spTree>
    <p:extLst>
      <p:ext uri="{BB962C8B-B14F-4D97-AF65-F5344CB8AC3E}">
        <p14:creationId xmlns:p14="http://schemas.microsoft.com/office/powerpoint/2010/main" val="1503598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539960" y="1757686"/>
            <a:ext cx="6995160" cy="37449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54480" y="1757686"/>
            <a:ext cx="20467320" cy="37449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1D335-9EB2-42C0-B2DD-E0C7F3581978}"/>
              </a:ext>
            </a:extLst>
          </p:cNvPr>
          <p:cNvSpPr>
            <a:spLocks noGrp="1"/>
          </p:cNvSpPr>
          <p:nvPr>
            <p:ph type="dt" sz="half" idx="10"/>
          </p:nvPr>
        </p:nvSpPr>
        <p:spPr/>
        <p:txBody>
          <a:bodyPr/>
          <a:lstStyle>
            <a:lvl1pPr>
              <a:defRPr/>
            </a:lvl1pPr>
          </a:lstStyle>
          <a:p>
            <a:pPr>
              <a:defRPr/>
            </a:pPr>
            <a:fld id="{70D0165B-B034-4313-8C6A-A0B5F75E8278}" type="datetime1">
              <a:rPr lang="en-US" altLang="en-US"/>
              <a:pPr>
                <a:defRPr/>
              </a:pPr>
              <a:t>5/1/2018</a:t>
            </a:fld>
            <a:endParaRPr lang="en-US" altLang="en-US"/>
          </a:p>
        </p:txBody>
      </p:sp>
      <p:sp>
        <p:nvSpPr>
          <p:cNvPr id="5" name="Footer Placeholder 4">
            <a:extLst>
              <a:ext uri="{FF2B5EF4-FFF2-40B4-BE49-F238E27FC236}">
                <a16:creationId xmlns:a16="http://schemas.microsoft.com/office/drawing/2014/main" id="{362C0E05-C8C7-4E0B-BC96-AC5C6912FAC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EF9CD80-1562-4D05-B3DC-496AB243983D}"/>
              </a:ext>
            </a:extLst>
          </p:cNvPr>
          <p:cNvSpPr>
            <a:spLocks noGrp="1"/>
          </p:cNvSpPr>
          <p:nvPr>
            <p:ph type="sldNum" sz="quarter" idx="12"/>
          </p:nvPr>
        </p:nvSpPr>
        <p:spPr/>
        <p:txBody>
          <a:bodyPr/>
          <a:lstStyle>
            <a:lvl1pPr>
              <a:defRPr/>
            </a:lvl1pPr>
          </a:lstStyle>
          <a:p>
            <a:pPr>
              <a:defRPr/>
            </a:pPr>
            <a:fld id="{D3366EDA-1708-4E2B-8575-9496261F8F00}" type="slidenum">
              <a:rPr lang="en-US" altLang="en-US"/>
              <a:pPr>
                <a:defRPr/>
              </a:pPr>
              <a:t>‹#›</a:t>
            </a:fld>
            <a:endParaRPr lang="en-US" altLang="en-US"/>
          </a:p>
        </p:txBody>
      </p:sp>
    </p:spTree>
    <p:extLst>
      <p:ext uri="{BB962C8B-B14F-4D97-AF65-F5344CB8AC3E}">
        <p14:creationId xmlns:p14="http://schemas.microsoft.com/office/powerpoint/2010/main" val="1950154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C9DD4-E583-4AEB-8575-A9D12179A11B}"/>
              </a:ext>
            </a:extLst>
          </p:cNvPr>
          <p:cNvSpPr>
            <a:spLocks noGrp="1"/>
          </p:cNvSpPr>
          <p:nvPr>
            <p:ph type="dt" sz="half" idx="10"/>
          </p:nvPr>
        </p:nvSpPr>
        <p:spPr/>
        <p:txBody>
          <a:bodyPr/>
          <a:lstStyle>
            <a:lvl1pPr>
              <a:defRPr/>
            </a:lvl1pPr>
          </a:lstStyle>
          <a:p>
            <a:pPr>
              <a:defRPr/>
            </a:pPr>
            <a:fld id="{81B69CE3-24E9-4E00-9D32-4462CE845E44}" type="datetime1">
              <a:rPr lang="en-US" altLang="en-US"/>
              <a:pPr>
                <a:defRPr/>
              </a:pPr>
              <a:t>5/1/2018</a:t>
            </a:fld>
            <a:endParaRPr lang="en-US" altLang="en-US"/>
          </a:p>
        </p:txBody>
      </p:sp>
      <p:sp>
        <p:nvSpPr>
          <p:cNvPr id="5" name="Footer Placeholder 4">
            <a:extLst>
              <a:ext uri="{FF2B5EF4-FFF2-40B4-BE49-F238E27FC236}">
                <a16:creationId xmlns:a16="http://schemas.microsoft.com/office/drawing/2014/main" id="{87C7C8D7-418A-47C3-9007-3F61A0C4EA3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1707A99-B456-4BF2-834C-D1DDE14D1D21}"/>
              </a:ext>
            </a:extLst>
          </p:cNvPr>
          <p:cNvSpPr>
            <a:spLocks noGrp="1"/>
          </p:cNvSpPr>
          <p:nvPr>
            <p:ph type="sldNum" sz="quarter" idx="12"/>
          </p:nvPr>
        </p:nvSpPr>
        <p:spPr/>
        <p:txBody>
          <a:bodyPr/>
          <a:lstStyle>
            <a:lvl1pPr>
              <a:defRPr/>
            </a:lvl1pPr>
          </a:lstStyle>
          <a:p>
            <a:pPr>
              <a:defRPr/>
            </a:pPr>
            <a:fld id="{FBAE0DC7-E994-4398-B42B-7A8D060AF7DF}" type="slidenum">
              <a:rPr lang="en-US" altLang="en-US"/>
              <a:pPr>
                <a:defRPr/>
              </a:pPr>
              <a:t>‹#›</a:t>
            </a:fld>
            <a:endParaRPr lang="en-US" altLang="en-US"/>
          </a:p>
        </p:txBody>
      </p:sp>
    </p:spTree>
    <p:extLst>
      <p:ext uri="{BB962C8B-B14F-4D97-AF65-F5344CB8AC3E}">
        <p14:creationId xmlns:p14="http://schemas.microsoft.com/office/powerpoint/2010/main" val="28671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55864" y="28204163"/>
            <a:ext cx="26426160" cy="8717280"/>
          </a:xfrm>
        </p:spPr>
        <p:txBody>
          <a:bodyPr anchor="t"/>
          <a:lstStyle>
            <a:lvl1pPr algn="l">
              <a:defRPr sz="18700" b="1" cap="all"/>
            </a:lvl1pPr>
          </a:lstStyle>
          <a:p>
            <a:r>
              <a:rPr lang="en-US"/>
              <a:t>Click to edit Master title style</a:t>
            </a:r>
          </a:p>
        </p:txBody>
      </p:sp>
      <p:sp>
        <p:nvSpPr>
          <p:cNvPr id="3" name="Text Placeholder 2"/>
          <p:cNvSpPr>
            <a:spLocks noGrp="1"/>
          </p:cNvSpPr>
          <p:nvPr>
            <p:ph type="body" idx="1"/>
          </p:nvPr>
        </p:nvSpPr>
        <p:spPr>
          <a:xfrm>
            <a:off x="2455864" y="18602979"/>
            <a:ext cx="26426160" cy="9601197"/>
          </a:xfrm>
        </p:spPr>
        <p:txBody>
          <a:bodyPr anchor="b"/>
          <a:lstStyle>
            <a:lvl1pPr marL="0" indent="0">
              <a:buNone/>
              <a:defRPr sz="9400">
                <a:solidFill>
                  <a:schemeClr val="tx1">
                    <a:tint val="75000"/>
                  </a:schemeClr>
                </a:solidFill>
              </a:defRPr>
            </a:lvl1pPr>
            <a:lvl2pPr marL="2141993" indent="0">
              <a:buNone/>
              <a:defRPr sz="8400">
                <a:solidFill>
                  <a:schemeClr val="tx1">
                    <a:tint val="75000"/>
                  </a:schemeClr>
                </a:solidFill>
              </a:defRPr>
            </a:lvl2pPr>
            <a:lvl3pPr marL="4283990" indent="0">
              <a:buNone/>
              <a:defRPr sz="7500">
                <a:solidFill>
                  <a:schemeClr val="tx1">
                    <a:tint val="75000"/>
                  </a:schemeClr>
                </a:solidFill>
              </a:defRPr>
            </a:lvl3pPr>
            <a:lvl4pPr marL="6425988" indent="0">
              <a:buNone/>
              <a:defRPr sz="6600">
                <a:solidFill>
                  <a:schemeClr val="tx1">
                    <a:tint val="75000"/>
                  </a:schemeClr>
                </a:solidFill>
              </a:defRPr>
            </a:lvl4pPr>
            <a:lvl5pPr marL="8567981" indent="0">
              <a:buNone/>
              <a:defRPr sz="6600">
                <a:solidFill>
                  <a:schemeClr val="tx1">
                    <a:tint val="75000"/>
                  </a:schemeClr>
                </a:solidFill>
              </a:defRPr>
            </a:lvl5pPr>
            <a:lvl6pPr marL="10709973" indent="0">
              <a:buNone/>
              <a:defRPr sz="6600">
                <a:solidFill>
                  <a:schemeClr val="tx1">
                    <a:tint val="75000"/>
                  </a:schemeClr>
                </a:solidFill>
              </a:defRPr>
            </a:lvl6pPr>
            <a:lvl7pPr marL="12851971" indent="0">
              <a:buNone/>
              <a:defRPr sz="6600">
                <a:solidFill>
                  <a:schemeClr val="tx1">
                    <a:tint val="75000"/>
                  </a:schemeClr>
                </a:solidFill>
              </a:defRPr>
            </a:lvl7pPr>
            <a:lvl8pPr marL="14993968" indent="0">
              <a:buNone/>
              <a:defRPr sz="6600">
                <a:solidFill>
                  <a:schemeClr val="tx1">
                    <a:tint val="75000"/>
                  </a:schemeClr>
                </a:solidFill>
              </a:defRPr>
            </a:lvl8pPr>
            <a:lvl9pPr marL="17135961" indent="0">
              <a:buNone/>
              <a:defRPr sz="6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452680-6D1F-449D-9A2C-8409F2CAB66C}"/>
              </a:ext>
            </a:extLst>
          </p:cNvPr>
          <p:cNvSpPr>
            <a:spLocks noGrp="1"/>
          </p:cNvSpPr>
          <p:nvPr>
            <p:ph type="dt" sz="half" idx="10"/>
          </p:nvPr>
        </p:nvSpPr>
        <p:spPr/>
        <p:txBody>
          <a:bodyPr/>
          <a:lstStyle>
            <a:lvl1pPr>
              <a:defRPr/>
            </a:lvl1pPr>
          </a:lstStyle>
          <a:p>
            <a:pPr>
              <a:defRPr/>
            </a:pPr>
            <a:fld id="{37B18E1A-9891-4445-890B-6F953CB3287B}" type="datetime1">
              <a:rPr lang="en-US" altLang="en-US"/>
              <a:pPr>
                <a:defRPr/>
              </a:pPr>
              <a:t>5/1/2018</a:t>
            </a:fld>
            <a:endParaRPr lang="en-US" altLang="en-US"/>
          </a:p>
        </p:txBody>
      </p:sp>
      <p:sp>
        <p:nvSpPr>
          <p:cNvPr id="5" name="Footer Placeholder 4">
            <a:extLst>
              <a:ext uri="{FF2B5EF4-FFF2-40B4-BE49-F238E27FC236}">
                <a16:creationId xmlns:a16="http://schemas.microsoft.com/office/drawing/2014/main" id="{D5AFB6F4-8059-4525-B944-08A61584D88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5899553-EEF6-40B8-829F-EE60677647D1}"/>
              </a:ext>
            </a:extLst>
          </p:cNvPr>
          <p:cNvSpPr>
            <a:spLocks noGrp="1"/>
          </p:cNvSpPr>
          <p:nvPr>
            <p:ph type="sldNum" sz="quarter" idx="12"/>
          </p:nvPr>
        </p:nvSpPr>
        <p:spPr/>
        <p:txBody>
          <a:bodyPr/>
          <a:lstStyle>
            <a:lvl1pPr>
              <a:defRPr/>
            </a:lvl1pPr>
          </a:lstStyle>
          <a:p>
            <a:pPr>
              <a:defRPr/>
            </a:pPr>
            <a:fld id="{076E12C8-B4D2-4BE3-9D33-E19072DFF0D1}" type="slidenum">
              <a:rPr lang="en-US" altLang="en-US"/>
              <a:pPr>
                <a:defRPr/>
              </a:pPr>
              <a:t>‹#›</a:t>
            </a:fld>
            <a:endParaRPr lang="en-US" altLang="en-US"/>
          </a:p>
        </p:txBody>
      </p:sp>
    </p:spTree>
    <p:extLst>
      <p:ext uri="{BB962C8B-B14F-4D97-AF65-F5344CB8AC3E}">
        <p14:creationId xmlns:p14="http://schemas.microsoft.com/office/powerpoint/2010/main" val="17576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54480" y="10241296"/>
            <a:ext cx="13731240" cy="28966163"/>
          </a:xfrm>
        </p:spPr>
        <p:txBody>
          <a:bodyPr/>
          <a:lstStyle>
            <a:lvl1pPr>
              <a:defRPr sz="13100"/>
            </a:lvl1pPr>
            <a:lvl2pPr>
              <a:defRPr sz="11200"/>
            </a:lvl2pPr>
            <a:lvl3pPr>
              <a:defRPr sz="94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803880" y="10241296"/>
            <a:ext cx="13731240" cy="28966163"/>
          </a:xfrm>
        </p:spPr>
        <p:txBody>
          <a:bodyPr/>
          <a:lstStyle>
            <a:lvl1pPr>
              <a:defRPr sz="13100"/>
            </a:lvl1pPr>
            <a:lvl2pPr>
              <a:defRPr sz="11200"/>
            </a:lvl2pPr>
            <a:lvl3pPr>
              <a:defRPr sz="94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0A333A9-7EE5-452C-BCEE-0EB18DA467AC}"/>
              </a:ext>
            </a:extLst>
          </p:cNvPr>
          <p:cNvSpPr>
            <a:spLocks noGrp="1"/>
          </p:cNvSpPr>
          <p:nvPr>
            <p:ph type="dt" sz="half" idx="10"/>
          </p:nvPr>
        </p:nvSpPr>
        <p:spPr/>
        <p:txBody>
          <a:bodyPr/>
          <a:lstStyle>
            <a:lvl1pPr>
              <a:defRPr/>
            </a:lvl1pPr>
          </a:lstStyle>
          <a:p>
            <a:pPr>
              <a:defRPr/>
            </a:pPr>
            <a:fld id="{816F269F-C0C5-45CA-A2EC-28A22808D753}" type="datetime1">
              <a:rPr lang="en-US" altLang="en-US"/>
              <a:pPr>
                <a:defRPr/>
              </a:pPr>
              <a:t>5/1/2018</a:t>
            </a:fld>
            <a:endParaRPr lang="en-US" altLang="en-US"/>
          </a:p>
        </p:txBody>
      </p:sp>
      <p:sp>
        <p:nvSpPr>
          <p:cNvPr id="6" name="Footer Placeholder 4">
            <a:extLst>
              <a:ext uri="{FF2B5EF4-FFF2-40B4-BE49-F238E27FC236}">
                <a16:creationId xmlns:a16="http://schemas.microsoft.com/office/drawing/2014/main" id="{F4C0F494-1AD3-46CF-8419-A54BBD33C5C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7F70FCA-EFC5-47F2-AB1B-657DB0ECD2FF}"/>
              </a:ext>
            </a:extLst>
          </p:cNvPr>
          <p:cNvSpPr>
            <a:spLocks noGrp="1"/>
          </p:cNvSpPr>
          <p:nvPr>
            <p:ph type="sldNum" sz="quarter" idx="12"/>
          </p:nvPr>
        </p:nvSpPr>
        <p:spPr/>
        <p:txBody>
          <a:bodyPr/>
          <a:lstStyle>
            <a:lvl1pPr>
              <a:defRPr/>
            </a:lvl1pPr>
          </a:lstStyle>
          <a:p>
            <a:pPr>
              <a:defRPr/>
            </a:pPr>
            <a:fld id="{F0C49EB1-B2D3-4EBF-AAD0-AF52E5BAB35D}" type="slidenum">
              <a:rPr lang="en-US" altLang="en-US"/>
              <a:pPr>
                <a:defRPr/>
              </a:pPr>
              <a:t>‹#›</a:t>
            </a:fld>
            <a:endParaRPr lang="en-US" altLang="en-US"/>
          </a:p>
        </p:txBody>
      </p:sp>
    </p:spTree>
    <p:extLst>
      <p:ext uri="{BB962C8B-B14F-4D97-AF65-F5344CB8AC3E}">
        <p14:creationId xmlns:p14="http://schemas.microsoft.com/office/powerpoint/2010/main" val="265320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54480" y="9824723"/>
            <a:ext cx="13736639" cy="4094477"/>
          </a:xfrm>
        </p:spPr>
        <p:txBody>
          <a:bodyPr anchor="b"/>
          <a:lstStyle>
            <a:lvl1pPr marL="0" indent="0">
              <a:buNone/>
              <a:defRPr sz="11200" b="1"/>
            </a:lvl1pPr>
            <a:lvl2pPr marL="2141993" indent="0">
              <a:buNone/>
              <a:defRPr sz="9400" b="1"/>
            </a:lvl2pPr>
            <a:lvl3pPr marL="4283990" indent="0">
              <a:buNone/>
              <a:defRPr sz="8400" b="1"/>
            </a:lvl3pPr>
            <a:lvl4pPr marL="6425988" indent="0">
              <a:buNone/>
              <a:defRPr sz="7500" b="1"/>
            </a:lvl4pPr>
            <a:lvl5pPr marL="8567981" indent="0">
              <a:buNone/>
              <a:defRPr sz="7500" b="1"/>
            </a:lvl5pPr>
            <a:lvl6pPr marL="10709973" indent="0">
              <a:buNone/>
              <a:defRPr sz="7500" b="1"/>
            </a:lvl6pPr>
            <a:lvl7pPr marL="12851971" indent="0">
              <a:buNone/>
              <a:defRPr sz="7500" b="1"/>
            </a:lvl7pPr>
            <a:lvl8pPr marL="14993968" indent="0">
              <a:buNone/>
              <a:defRPr sz="7500" b="1"/>
            </a:lvl8pPr>
            <a:lvl9pPr marL="17135961" indent="0">
              <a:buNone/>
              <a:defRPr sz="7500" b="1"/>
            </a:lvl9pPr>
          </a:lstStyle>
          <a:p>
            <a:pPr lvl="0"/>
            <a:r>
              <a:rPr lang="en-US"/>
              <a:t>Click to edit Master text styles</a:t>
            </a:r>
          </a:p>
        </p:txBody>
      </p:sp>
      <p:sp>
        <p:nvSpPr>
          <p:cNvPr id="4" name="Content Placeholder 3"/>
          <p:cNvSpPr>
            <a:spLocks noGrp="1"/>
          </p:cNvSpPr>
          <p:nvPr>
            <p:ph sz="half" idx="2"/>
          </p:nvPr>
        </p:nvSpPr>
        <p:spPr>
          <a:xfrm>
            <a:off x="1554480" y="13919200"/>
            <a:ext cx="13736639" cy="25288243"/>
          </a:xfrm>
        </p:spPr>
        <p:txBody>
          <a:bodyPr/>
          <a:lstStyle>
            <a:lvl1pPr>
              <a:defRPr sz="11200"/>
            </a:lvl1pPr>
            <a:lvl2pPr>
              <a:defRPr sz="9400"/>
            </a:lvl2pPr>
            <a:lvl3pPr>
              <a:defRPr sz="8400"/>
            </a:lvl3pPr>
            <a:lvl4pPr>
              <a:defRPr sz="7500"/>
            </a:lvl4pPr>
            <a:lvl5pPr>
              <a:defRPr sz="7500"/>
            </a:lvl5pPr>
            <a:lvl6pPr>
              <a:defRPr sz="7500"/>
            </a:lvl6pPr>
            <a:lvl7pPr>
              <a:defRPr sz="7500"/>
            </a:lvl7pPr>
            <a:lvl8pPr>
              <a:defRPr sz="7500"/>
            </a:lvl8pPr>
            <a:lvl9pPr>
              <a:defRPr sz="7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793094" y="9824723"/>
            <a:ext cx="13742035" cy="4094477"/>
          </a:xfrm>
        </p:spPr>
        <p:txBody>
          <a:bodyPr anchor="b"/>
          <a:lstStyle>
            <a:lvl1pPr marL="0" indent="0">
              <a:buNone/>
              <a:defRPr sz="11200" b="1"/>
            </a:lvl1pPr>
            <a:lvl2pPr marL="2141993" indent="0">
              <a:buNone/>
              <a:defRPr sz="9400" b="1"/>
            </a:lvl2pPr>
            <a:lvl3pPr marL="4283990" indent="0">
              <a:buNone/>
              <a:defRPr sz="8400" b="1"/>
            </a:lvl3pPr>
            <a:lvl4pPr marL="6425988" indent="0">
              <a:buNone/>
              <a:defRPr sz="7500" b="1"/>
            </a:lvl4pPr>
            <a:lvl5pPr marL="8567981" indent="0">
              <a:buNone/>
              <a:defRPr sz="7500" b="1"/>
            </a:lvl5pPr>
            <a:lvl6pPr marL="10709973" indent="0">
              <a:buNone/>
              <a:defRPr sz="7500" b="1"/>
            </a:lvl6pPr>
            <a:lvl7pPr marL="12851971" indent="0">
              <a:buNone/>
              <a:defRPr sz="7500" b="1"/>
            </a:lvl7pPr>
            <a:lvl8pPr marL="14993968" indent="0">
              <a:buNone/>
              <a:defRPr sz="7500" b="1"/>
            </a:lvl8pPr>
            <a:lvl9pPr marL="17135961" indent="0">
              <a:buNone/>
              <a:defRPr sz="7500" b="1"/>
            </a:lvl9pPr>
          </a:lstStyle>
          <a:p>
            <a:pPr lvl="0"/>
            <a:r>
              <a:rPr lang="en-US"/>
              <a:t>Click to edit Master text styles</a:t>
            </a:r>
          </a:p>
        </p:txBody>
      </p:sp>
      <p:sp>
        <p:nvSpPr>
          <p:cNvPr id="6" name="Content Placeholder 5"/>
          <p:cNvSpPr>
            <a:spLocks noGrp="1"/>
          </p:cNvSpPr>
          <p:nvPr>
            <p:ph sz="quarter" idx="4"/>
          </p:nvPr>
        </p:nvSpPr>
        <p:spPr>
          <a:xfrm>
            <a:off x="15793094" y="13919200"/>
            <a:ext cx="13742035" cy="25288243"/>
          </a:xfrm>
        </p:spPr>
        <p:txBody>
          <a:bodyPr/>
          <a:lstStyle>
            <a:lvl1pPr>
              <a:defRPr sz="11200"/>
            </a:lvl1pPr>
            <a:lvl2pPr>
              <a:defRPr sz="9400"/>
            </a:lvl2pPr>
            <a:lvl3pPr>
              <a:defRPr sz="8400"/>
            </a:lvl3pPr>
            <a:lvl4pPr>
              <a:defRPr sz="7500"/>
            </a:lvl4pPr>
            <a:lvl5pPr>
              <a:defRPr sz="7500"/>
            </a:lvl5pPr>
            <a:lvl6pPr>
              <a:defRPr sz="7500"/>
            </a:lvl6pPr>
            <a:lvl7pPr>
              <a:defRPr sz="7500"/>
            </a:lvl7pPr>
            <a:lvl8pPr>
              <a:defRPr sz="7500"/>
            </a:lvl8pPr>
            <a:lvl9pPr>
              <a:defRPr sz="7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AFC46421-A946-4362-8DBF-C738B52A928B}"/>
              </a:ext>
            </a:extLst>
          </p:cNvPr>
          <p:cNvSpPr>
            <a:spLocks noGrp="1"/>
          </p:cNvSpPr>
          <p:nvPr>
            <p:ph type="dt" sz="half" idx="10"/>
          </p:nvPr>
        </p:nvSpPr>
        <p:spPr/>
        <p:txBody>
          <a:bodyPr/>
          <a:lstStyle>
            <a:lvl1pPr>
              <a:defRPr/>
            </a:lvl1pPr>
          </a:lstStyle>
          <a:p>
            <a:pPr>
              <a:defRPr/>
            </a:pPr>
            <a:fld id="{BCF60079-F3A1-4EBE-9117-4ECD4B087F6C}" type="datetime1">
              <a:rPr lang="en-US" altLang="en-US"/>
              <a:pPr>
                <a:defRPr/>
              </a:pPr>
              <a:t>5/1/2018</a:t>
            </a:fld>
            <a:endParaRPr lang="en-US" altLang="en-US"/>
          </a:p>
        </p:txBody>
      </p:sp>
      <p:sp>
        <p:nvSpPr>
          <p:cNvPr id="8" name="Footer Placeholder 4">
            <a:extLst>
              <a:ext uri="{FF2B5EF4-FFF2-40B4-BE49-F238E27FC236}">
                <a16:creationId xmlns:a16="http://schemas.microsoft.com/office/drawing/2014/main" id="{07817E56-73D4-4FF8-B450-FE5B8BD3C8C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81EB777-987A-4DCA-A82C-C5D89076FF55}"/>
              </a:ext>
            </a:extLst>
          </p:cNvPr>
          <p:cNvSpPr>
            <a:spLocks noGrp="1"/>
          </p:cNvSpPr>
          <p:nvPr>
            <p:ph type="sldNum" sz="quarter" idx="12"/>
          </p:nvPr>
        </p:nvSpPr>
        <p:spPr/>
        <p:txBody>
          <a:bodyPr/>
          <a:lstStyle>
            <a:lvl1pPr>
              <a:defRPr/>
            </a:lvl1pPr>
          </a:lstStyle>
          <a:p>
            <a:pPr>
              <a:defRPr/>
            </a:pPr>
            <a:fld id="{68272243-9C1A-4063-9DC1-24D62282DF06}" type="slidenum">
              <a:rPr lang="en-US" altLang="en-US"/>
              <a:pPr>
                <a:defRPr/>
              </a:pPr>
              <a:t>‹#›</a:t>
            </a:fld>
            <a:endParaRPr lang="en-US" altLang="en-US"/>
          </a:p>
        </p:txBody>
      </p:sp>
    </p:spTree>
    <p:extLst>
      <p:ext uri="{BB962C8B-B14F-4D97-AF65-F5344CB8AC3E}">
        <p14:creationId xmlns:p14="http://schemas.microsoft.com/office/powerpoint/2010/main" val="1529484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47B45737-BBF4-4AE5-A1AD-BDF9DC34DA8D}"/>
              </a:ext>
            </a:extLst>
          </p:cNvPr>
          <p:cNvSpPr>
            <a:spLocks noGrp="1"/>
          </p:cNvSpPr>
          <p:nvPr>
            <p:ph type="dt" sz="half" idx="10"/>
          </p:nvPr>
        </p:nvSpPr>
        <p:spPr/>
        <p:txBody>
          <a:bodyPr/>
          <a:lstStyle>
            <a:lvl1pPr>
              <a:defRPr/>
            </a:lvl1pPr>
          </a:lstStyle>
          <a:p>
            <a:pPr>
              <a:defRPr/>
            </a:pPr>
            <a:fld id="{99FBFA41-6D1D-45F2-A6DE-4A582BF51898}" type="datetime1">
              <a:rPr lang="en-US" altLang="en-US"/>
              <a:pPr>
                <a:defRPr/>
              </a:pPr>
              <a:t>5/1/2018</a:t>
            </a:fld>
            <a:endParaRPr lang="en-US" altLang="en-US"/>
          </a:p>
        </p:txBody>
      </p:sp>
      <p:sp>
        <p:nvSpPr>
          <p:cNvPr id="4" name="Footer Placeholder 4">
            <a:extLst>
              <a:ext uri="{FF2B5EF4-FFF2-40B4-BE49-F238E27FC236}">
                <a16:creationId xmlns:a16="http://schemas.microsoft.com/office/drawing/2014/main" id="{84A117A2-708C-4E1E-8C07-0FD63EB5538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37F5B732-DEBB-4652-BAB3-EF8E9CF105CD}"/>
              </a:ext>
            </a:extLst>
          </p:cNvPr>
          <p:cNvSpPr>
            <a:spLocks noGrp="1"/>
          </p:cNvSpPr>
          <p:nvPr>
            <p:ph type="sldNum" sz="quarter" idx="12"/>
          </p:nvPr>
        </p:nvSpPr>
        <p:spPr/>
        <p:txBody>
          <a:bodyPr/>
          <a:lstStyle>
            <a:lvl1pPr>
              <a:defRPr/>
            </a:lvl1pPr>
          </a:lstStyle>
          <a:p>
            <a:pPr>
              <a:defRPr/>
            </a:pPr>
            <a:fld id="{ED61A486-4CBF-496D-8BB0-7A14B95F06B7}" type="slidenum">
              <a:rPr lang="en-US" altLang="en-US"/>
              <a:pPr>
                <a:defRPr/>
              </a:pPr>
              <a:t>‹#›</a:t>
            </a:fld>
            <a:endParaRPr lang="en-US" altLang="en-US"/>
          </a:p>
        </p:txBody>
      </p:sp>
    </p:spTree>
    <p:extLst>
      <p:ext uri="{BB962C8B-B14F-4D97-AF65-F5344CB8AC3E}">
        <p14:creationId xmlns:p14="http://schemas.microsoft.com/office/powerpoint/2010/main" val="3686298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3D68806-81CF-4A29-830C-E8F59AF48680}"/>
              </a:ext>
            </a:extLst>
          </p:cNvPr>
          <p:cNvSpPr>
            <a:spLocks noGrp="1"/>
          </p:cNvSpPr>
          <p:nvPr>
            <p:ph type="dt" sz="half" idx="10"/>
          </p:nvPr>
        </p:nvSpPr>
        <p:spPr/>
        <p:txBody>
          <a:bodyPr/>
          <a:lstStyle>
            <a:lvl1pPr>
              <a:defRPr/>
            </a:lvl1pPr>
          </a:lstStyle>
          <a:p>
            <a:pPr>
              <a:defRPr/>
            </a:pPr>
            <a:fld id="{E87769A0-4674-4C9B-A702-E812835A3C4E}" type="datetime1">
              <a:rPr lang="en-US" altLang="en-US"/>
              <a:pPr>
                <a:defRPr/>
              </a:pPr>
              <a:t>5/1/2018</a:t>
            </a:fld>
            <a:endParaRPr lang="en-US" altLang="en-US"/>
          </a:p>
        </p:txBody>
      </p:sp>
      <p:sp>
        <p:nvSpPr>
          <p:cNvPr id="3" name="Footer Placeholder 4">
            <a:extLst>
              <a:ext uri="{FF2B5EF4-FFF2-40B4-BE49-F238E27FC236}">
                <a16:creationId xmlns:a16="http://schemas.microsoft.com/office/drawing/2014/main" id="{1177C28E-EA0D-43E7-BB5F-CAE98A69097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0D625A1-4430-43B2-BE25-9646B930B317}"/>
              </a:ext>
            </a:extLst>
          </p:cNvPr>
          <p:cNvSpPr>
            <a:spLocks noGrp="1"/>
          </p:cNvSpPr>
          <p:nvPr>
            <p:ph type="sldNum" sz="quarter" idx="12"/>
          </p:nvPr>
        </p:nvSpPr>
        <p:spPr/>
        <p:txBody>
          <a:bodyPr/>
          <a:lstStyle>
            <a:lvl1pPr>
              <a:defRPr/>
            </a:lvl1pPr>
          </a:lstStyle>
          <a:p>
            <a:pPr>
              <a:defRPr/>
            </a:pPr>
            <a:fld id="{FB9562FA-4641-448E-B324-7280602158DF}" type="slidenum">
              <a:rPr lang="en-US" altLang="en-US"/>
              <a:pPr>
                <a:defRPr/>
              </a:pPr>
              <a:t>‹#›</a:t>
            </a:fld>
            <a:endParaRPr lang="en-US" altLang="en-US"/>
          </a:p>
        </p:txBody>
      </p:sp>
    </p:spTree>
    <p:extLst>
      <p:ext uri="{BB962C8B-B14F-4D97-AF65-F5344CB8AC3E}">
        <p14:creationId xmlns:p14="http://schemas.microsoft.com/office/powerpoint/2010/main" val="275196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5" y="1747520"/>
            <a:ext cx="10228264" cy="7437120"/>
          </a:xfrm>
        </p:spPr>
        <p:txBody>
          <a:bodyPr anchor="b"/>
          <a:lstStyle>
            <a:lvl1pPr algn="l">
              <a:defRPr sz="9400" b="1"/>
            </a:lvl1pPr>
          </a:lstStyle>
          <a:p>
            <a:r>
              <a:rPr lang="en-US"/>
              <a:t>Click to edit Master title style</a:t>
            </a:r>
          </a:p>
        </p:txBody>
      </p:sp>
      <p:sp>
        <p:nvSpPr>
          <p:cNvPr id="3" name="Content Placeholder 2"/>
          <p:cNvSpPr>
            <a:spLocks noGrp="1"/>
          </p:cNvSpPr>
          <p:nvPr>
            <p:ph idx="1"/>
          </p:nvPr>
        </p:nvSpPr>
        <p:spPr>
          <a:xfrm>
            <a:off x="12155170" y="1747536"/>
            <a:ext cx="17379950" cy="37459923"/>
          </a:xfrm>
        </p:spPr>
        <p:txBody>
          <a:bodyPr/>
          <a:lstStyle>
            <a:lvl1pPr>
              <a:defRPr sz="15000"/>
            </a:lvl1pPr>
            <a:lvl2pPr>
              <a:defRPr sz="13100"/>
            </a:lvl2pPr>
            <a:lvl3pPr>
              <a:defRPr sz="11200"/>
            </a:lvl3pPr>
            <a:lvl4pPr>
              <a:defRPr sz="9400"/>
            </a:lvl4pPr>
            <a:lvl5pPr>
              <a:defRPr sz="9400"/>
            </a:lvl5pPr>
            <a:lvl6pPr>
              <a:defRPr sz="9400"/>
            </a:lvl6pPr>
            <a:lvl7pPr>
              <a:defRPr sz="9400"/>
            </a:lvl7pPr>
            <a:lvl8pPr>
              <a:defRPr sz="9400"/>
            </a:lvl8pPr>
            <a:lvl9pPr>
              <a:defRPr sz="9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54485" y="9184656"/>
            <a:ext cx="10228264" cy="30022803"/>
          </a:xfrm>
        </p:spPr>
        <p:txBody>
          <a:bodyPr/>
          <a:lstStyle>
            <a:lvl1pPr marL="0" indent="0">
              <a:buNone/>
              <a:defRPr sz="6600"/>
            </a:lvl1pPr>
            <a:lvl2pPr marL="2141993" indent="0">
              <a:buNone/>
              <a:defRPr sz="5600"/>
            </a:lvl2pPr>
            <a:lvl3pPr marL="4283990" indent="0">
              <a:buNone/>
              <a:defRPr sz="4700"/>
            </a:lvl3pPr>
            <a:lvl4pPr marL="6425988" indent="0">
              <a:buNone/>
              <a:defRPr sz="4200"/>
            </a:lvl4pPr>
            <a:lvl5pPr marL="8567981" indent="0">
              <a:buNone/>
              <a:defRPr sz="4200"/>
            </a:lvl5pPr>
            <a:lvl6pPr marL="10709973" indent="0">
              <a:buNone/>
              <a:defRPr sz="4200"/>
            </a:lvl6pPr>
            <a:lvl7pPr marL="12851971" indent="0">
              <a:buNone/>
              <a:defRPr sz="4200"/>
            </a:lvl7pPr>
            <a:lvl8pPr marL="14993968" indent="0">
              <a:buNone/>
              <a:defRPr sz="4200"/>
            </a:lvl8pPr>
            <a:lvl9pPr marL="17135961" indent="0">
              <a:buNone/>
              <a:defRPr sz="4200"/>
            </a:lvl9pPr>
          </a:lstStyle>
          <a:p>
            <a:pPr lvl="0"/>
            <a:r>
              <a:rPr lang="en-US"/>
              <a:t>Click to edit Master text styles</a:t>
            </a:r>
          </a:p>
        </p:txBody>
      </p:sp>
      <p:sp>
        <p:nvSpPr>
          <p:cNvPr id="5" name="Date Placeholder 3">
            <a:extLst>
              <a:ext uri="{FF2B5EF4-FFF2-40B4-BE49-F238E27FC236}">
                <a16:creationId xmlns:a16="http://schemas.microsoft.com/office/drawing/2014/main" id="{EAD126DC-BD06-4E47-92C2-723766D19460}"/>
              </a:ext>
            </a:extLst>
          </p:cNvPr>
          <p:cNvSpPr>
            <a:spLocks noGrp="1"/>
          </p:cNvSpPr>
          <p:nvPr>
            <p:ph type="dt" sz="half" idx="10"/>
          </p:nvPr>
        </p:nvSpPr>
        <p:spPr/>
        <p:txBody>
          <a:bodyPr/>
          <a:lstStyle>
            <a:lvl1pPr>
              <a:defRPr/>
            </a:lvl1pPr>
          </a:lstStyle>
          <a:p>
            <a:pPr>
              <a:defRPr/>
            </a:pPr>
            <a:fld id="{7AA138B6-E114-4FBD-901B-5A6291B99D05}" type="datetime1">
              <a:rPr lang="en-US" altLang="en-US"/>
              <a:pPr>
                <a:defRPr/>
              </a:pPr>
              <a:t>5/1/2018</a:t>
            </a:fld>
            <a:endParaRPr lang="en-US" altLang="en-US"/>
          </a:p>
        </p:txBody>
      </p:sp>
      <p:sp>
        <p:nvSpPr>
          <p:cNvPr id="6" name="Footer Placeholder 4">
            <a:extLst>
              <a:ext uri="{FF2B5EF4-FFF2-40B4-BE49-F238E27FC236}">
                <a16:creationId xmlns:a16="http://schemas.microsoft.com/office/drawing/2014/main" id="{FFE3E70A-4BA4-434C-A3CE-C4F604941EA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1336912-B05F-4691-85A8-310F82759DBA}"/>
              </a:ext>
            </a:extLst>
          </p:cNvPr>
          <p:cNvSpPr>
            <a:spLocks noGrp="1"/>
          </p:cNvSpPr>
          <p:nvPr>
            <p:ph type="sldNum" sz="quarter" idx="12"/>
          </p:nvPr>
        </p:nvSpPr>
        <p:spPr/>
        <p:txBody>
          <a:bodyPr/>
          <a:lstStyle>
            <a:lvl1pPr>
              <a:defRPr/>
            </a:lvl1pPr>
          </a:lstStyle>
          <a:p>
            <a:pPr>
              <a:defRPr/>
            </a:pPr>
            <a:fld id="{EF7530BD-DB49-4542-AF5B-F9A0C97B03B4}" type="slidenum">
              <a:rPr lang="en-US" altLang="en-US"/>
              <a:pPr>
                <a:defRPr/>
              </a:pPr>
              <a:t>‹#›</a:t>
            </a:fld>
            <a:endParaRPr lang="en-US" altLang="en-US"/>
          </a:p>
        </p:txBody>
      </p:sp>
    </p:spTree>
    <p:extLst>
      <p:ext uri="{BB962C8B-B14F-4D97-AF65-F5344CB8AC3E}">
        <p14:creationId xmlns:p14="http://schemas.microsoft.com/office/powerpoint/2010/main" val="2348243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3779" y="30723840"/>
            <a:ext cx="18653760" cy="3627123"/>
          </a:xfrm>
        </p:spPr>
        <p:txBody>
          <a:bodyPr anchor="b"/>
          <a:lstStyle>
            <a:lvl1pPr algn="l">
              <a:defRPr sz="9400" b="1"/>
            </a:lvl1pPr>
          </a:lstStyle>
          <a:p>
            <a:r>
              <a:rPr lang="en-US"/>
              <a:t>Click to edit Master title style</a:t>
            </a:r>
          </a:p>
        </p:txBody>
      </p:sp>
      <p:sp>
        <p:nvSpPr>
          <p:cNvPr id="3" name="Picture Placeholder 2"/>
          <p:cNvSpPr>
            <a:spLocks noGrp="1"/>
          </p:cNvSpPr>
          <p:nvPr>
            <p:ph type="pic" idx="1"/>
          </p:nvPr>
        </p:nvSpPr>
        <p:spPr>
          <a:xfrm>
            <a:off x="6093779" y="3921760"/>
            <a:ext cx="18653760" cy="26334720"/>
          </a:xfrm>
        </p:spPr>
        <p:txBody>
          <a:bodyPr rtlCol="0">
            <a:normAutofit/>
          </a:bodyPr>
          <a:lstStyle>
            <a:lvl1pPr marL="0" indent="0">
              <a:buNone/>
              <a:defRPr sz="15000"/>
            </a:lvl1pPr>
            <a:lvl2pPr marL="2141993" indent="0">
              <a:buNone/>
              <a:defRPr sz="13100"/>
            </a:lvl2pPr>
            <a:lvl3pPr marL="4283990" indent="0">
              <a:buNone/>
              <a:defRPr sz="11200"/>
            </a:lvl3pPr>
            <a:lvl4pPr marL="6425988" indent="0">
              <a:buNone/>
              <a:defRPr sz="9400"/>
            </a:lvl4pPr>
            <a:lvl5pPr marL="8567981" indent="0">
              <a:buNone/>
              <a:defRPr sz="9400"/>
            </a:lvl5pPr>
            <a:lvl6pPr marL="10709973" indent="0">
              <a:buNone/>
              <a:defRPr sz="9400"/>
            </a:lvl6pPr>
            <a:lvl7pPr marL="12851971" indent="0">
              <a:buNone/>
              <a:defRPr sz="9400"/>
            </a:lvl7pPr>
            <a:lvl8pPr marL="14993968" indent="0">
              <a:buNone/>
              <a:defRPr sz="9400"/>
            </a:lvl8pPr>
            <a:lvl9pPr marL="17135961" indent="0">
              <a:buNone/>
              <a:defRPr sz="9400"/>
            </a:lvl9pPr>
          </a:lstStyle>
          <a:p>
            <a:pPr lvl="0"/>
            <a:endParaRPr lang="en-US" noProof="0"/>
          </a:p>
        </p:txBody>
      </p:sp>
      <p:sp>
        <p:nvSpPr>
          <p:cNvPr id="4" name="Text Placeholder 3"/>
          <p:cNvSpPr>
            <a:spLocks noGrp="1"/>
          </p:cNvSpPr>
          <p:nvPr>
            <p:ph type="body" sz="half" idx="2"/>
          </p:nvPr>
        </p:nvSpPr>
        <p:spPr>
          <a:xfrm>
            <a:off x="6093779" y="34350963"/>
            <a:ext cx="18653760" cy="5151117"/>
          </a:xfrm>
        </p:spPr>
        <p:txBody>
          <a:bodyPr/>
          <a:lstStyle>
            <a:lvl1pPr marL="0" indent="0">
              <a:buNone/>
              <a:defRPr sz="6600"/>
            </a:lvl1pPr>
            <a:lvl2pPr marL="2141993" indent="0">
              <a:buNone/>
              <a:defRPr sz="5600"/>
            </a:lvl2pPr>
            <a:lvl3pPr marL="4283990" indent="0">
              <a:buNone/>
              <a:defRPr sz="4700"/>
            </a:lvl3pPr>
            <a:lvl4pPr marL="6425988" indent="0">
              <a:buNone/>
              <a:defRPr sz="4200"/>
            </a:lvl4pPr>
            <a:lvl5pPr marL="8567981" indent="0">
              <a:buNone/>
              <a:defRPr sz="4200"/>
            </a:lvl5pPr>
            <a:lvl6pPr marL="10709973" indent="0">
              <a:buNone/>
              <a:defRPr sz="4200"/>
            </a:lvl6pPr>
            <a:lvl7pPr marL="12851971" indent="0">
              <a:buNone/>
              <a:defRPr sz="4200"/>
            </a:lvl7pPr>
            <a:lvl8pPr marL="14993968" indent="0">
              <a:buNone/>
              <a:defRPr sz="4200"/>
            </a:lvl8pPr>
            <a:lvl9pPr marL="17135961" indent="0">
              <a:buNone/>
              <a:defRPr sz="4200"/>
            </a:lvl9pPr>
          </a:lstStyle>
          <a:p>
            <a:pPr lvl="0"/>
            <a:r>
              <a:rPr lang="en-US"/>
              <a:t>Click to edit Master text styles</a:t>
            </a:r>
          </a:p>
        </p:txBody>
      </p:sp>
      <p:sp>
        <p:nvSpPr>
          <p:cNvPr id="5" name="Date Placeholder 3">
            <a:extLst>
              <a:ext uri="{FF2B5EF4-FFF2-40B4-BE49-F238E27FC236}">
                <a16:creationId xmlns:a16="http://schemas.microsoft.com/office/drawing/2014/main" id="{29398F34-50E3-4240-A4BC-58D1E95760EE}"/>
              </a:ext>
            </a:extLst>
          </p:cNvPr>
          <p:cNvSpPr>
            <a:spLocks noGrp="1"/>
          </p:cNvSpPr>
          <p:nvPr>
            <p:ph type="dt" sz="half" idx="10"/>
          </p:nvPr>
        </p:nvSpPr>
        <p:spPr/>
        <p:txBody>
          <a:bodyPr/>
          <a:lstStyle>
            <a:lvl1pPr>
              <a:defRPr/>
            </a:lvl1pPr>
          </a:lstStyle>
          <a:p>
            <a:pPr>
              <a:defRPr/>
            </a:pPr>
            <a:fld id="{ED527391-062D-4014-B457-FFEC479C16BE}" type="datetime1">
              <a:rPr lang="en-US" altLang="en-US"/>
              <a:pPr>
                <a:defRPr/>
              </a:pPr>
              <a:t>5/1/2018</a:t>
            </a:fld>
            <a:endParaRPr lang="en-US" altLang="en-US"/>
          </a:p>
        </p:txBody>
      </p:sp>
      <p:sp>
        <p:nvSpPr>
          <p:cNvPr id="6" name="Footer Placeholder 4">
            <a:extLst>
              <a:ext uri="{FF2B5EF4-FFF2-40B4-BE49-F238E27FC236}">
                <a16:creationId xmlns:a16="http://schemas.microsoft.com/office/drawing/2014/main" id="{B107B72F-052F-4187-9DA1-99A1CFF6DBC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483F663-3724-4B09-88CD-EEE39E5A8818}"/>
              </a:ext>
            </a:extLst>
          </p:cNvPr>
          <p:cNvSpPr>
            <a:spLocks noGrp="1"/>
          </p:cNvSpPr>
          <p:nvPr>
            <p:ph type="sldNum" sz="quarter" idx="12"/>
          </p:nvPr>
        </p:nvSpPr>
        <p:spPr/>
        <p:txBody>
          <a:bodyPr/>
          <a:lstStyle>
            <a:lvl1pPr>
              <a:defRPr/>
            </a:lvl1pPr>
          </a:lstStyle>
          <a:p>
            <a:pPr>
              <a:defRPr/>
            </a:pPr>
            <a:fld id="{7614D1E9-3863-46E0-ACFA-0C99404C1413}" type="slidenum">
              <a:rPr lang="en-US" altLang="en-US"/>
              <a:pPr>
                <a:defRPr/>
              </a:pPr>
              <a:t>‹#›</a:t>
            </a:fld>
            <a:endParaRPr lang="en-US" altLang="en-US"/>
          </a:p>
        </p:txBody>
      </p:sp>
    </p:spTree>
    <p:extLst>
      <p:ext uri="{BB962C8B-B14F-4D97-AF65-F5344CB8AC3E}">
        <p14:creationId xmlns:p14="http://schemas.microsoft.com/office/powerpoint/2010/main" val="1220762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CF363BE-E223-49B8-A159-5D7CC5498DFD}"/>
              </a:ext>
            </a:extLst>
          </p:cNvPr>
          <p:cNvSpPr>
            <a:spLocks noGrp="1"/>
          </p:cNvSpPr>
          <p:nvPr>
            <p:ph type="title"/>
          </p:nvPr>
        </p:nvSpPr>
        <p:spPr bwMode="auto">
          <a:xfrm>
            <a:off x="1554163" y="1757363"/>
            <a:ext cx="27981275"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399" tIns="214202" rIns="428399" bIns="214202"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5F69BC9C-D2EB-41B6-B0FD-574D33CAFAC3}"/>
              </a:ext>
            </a:extLst>
          </p:cNvPr>
          <p:cNvSpPr>
            <a:spLocks noGrp="1"/>
          </p:cNvSpPr>
          <p:nvPr>
            <p:ph type="body" idx="1"/>
          </p:nvPr>
        </p:nvSpPr>
        <p:spPr bwMode="auto">
          <a:xfrm>
            <a:off x="1554163" y="10240963"/>
            <a:ext cx="27981275" cy="2896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399" tIns="214202" rIns="428399" bIns="2142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2BF0DAB-BDCC-4DC3-B234-6274EEB1BE4C}"/>
              </a:ext>
            </a:extLst>
          </p:cNvPr>
          <p:cNvSpPr>
            <a:spLocks noGrp="1"/>
          </p:cNvSpPr>
          <p:nvPr>
            <p:ph type="dt" sz="half" idx="2"/>
          </p:nvPr>
        </p:nvSpPr>
        <p:spPr>
          <a:xfrm>
            <a:off x="1554163" y="40681275"/>
            <a:ext cx="7254875" cy="2336800"/>
          </a:xfrm>
          <a:prstGeom prst="rect">
            <a:avLst/>
          </a:prstGeom>
        </p:spPr>
        <p:txBody>
          <a:bodyPr vert="horz" wrap="square" lIns="428399" tIns="214202" rIns="428399" bIns="214202" numCol="1" anchor="ctr" anchorCtr="0" compatLnSpc="1">
            <a:prstTxWarp prst="textNoShape">
              <a:avLst/>
            </a:prstTxWarp>
          </a:bodyPr>
          <a:lstStyle>
            <a:lvl1pPr eaLnBrk="1" hangingPunct="1">
              <a:defRPr sz="5600">
                <a:solidFill>
                  <a:srgbClr val="898989"/>
                </a:solidFill>
              </a:defRPr>
            </a:lvl1pPr>
          </a:lstStyle>
          <a:p>
            <a:pPr>
              <a:defRPr/>
            </a:pPr>
            <a:fld id="{4025EBF2-8CEB-4E8A-881F-B3AE2F0853F6}" type="datetime1">
              <a:rPr lang="en-US" altLang="en-US"/>
              <a:pPr>
                <a:defRPr/>
              </a:pPr>
              <a:t>5/1/2018</a:t>
            </a:fld>
            <a:endParaRPr lang="en-US" altLang="en-US"/>
          </a:p>
        </p:txBody>
      </p:sp>
      <p:sp>
        <p:nvSpPr>
          <p:cNvPr id="5" name="Footer Placeholder 4">
            <a:extLst>
              <a:ext uri="{FF2B5EF4-FFF2-40B4-BE49-F238E27FC236}">
                <a16:creationId xmlns:a16="http://schemas.microsoft.com/office/drawing/2014/main" id="{A94807DC-C232-4C45-A1E4-FBE6CB1274D2}"/>
              </a:ext>
            </a:extLst>
          </p:cNvPr>
          <p:cNvSpPr>
            <a:spLocks noGrp="1"/>
          </p:cNvSpPr>
          <p:nvPr>
            <p:ph type="ftr" sz="quarter" idx="3"/>
          </p:nvPr>
        </p:nvSpPr>
        <p:spPr>
          <a:xfrm>
            <a:off x="10621963" y="40681275"/>
            <a:ext cx="9845675" cy="2336800"/>
          </a:xfrm>
          <a:prstGeom prst="rect">
            <a:avLst/>
          </a:prstGeom>
        </p:spPr>
        <p:txBody>
          <a:bodyPr vert="horz" lIns="428399" tIns="214202" rIns="428399" bIns="214202" rtlCol="0" anchor="ctr"/>
          <a:lstStyle>
            <a:lvl1pPr algn="ctr" eaLnBrk="1" hangingPunct="1">
              <a:defRPr sz="5600">
                <a:solidFill>
                  <a:schemeClr val="tx1">
                    <a:tint val="75000"/>
                  </a:schemeClr>
                </a:solidFill>
                <a:latin typeface="Arial"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D4D443C8-036C-482E-8A8F-D9739E5209FE}"/>
              </a:ext>
            </a:extLst>
          </p:cNvPr>
          <p:cNvSpPr>
            <a:spLocks noGrp="1"/>
          </p:cNvSpPr>
          <p:nvPr>
            <p:ph type="sldNum" sz="quarter" idx="4"/>
          </p:nvPr>
        </p:nvSpPr>
        <p:spPr>
          <a:xfrm>
            <a:off x="22280563" y="40681275"/>
            <a:ext cx="7254875" cy="2336800"/>
          </a:xfrm>
          <a:prstGeom prst="rect">
            <a:avLst/>
          </a:prstGeom>
        </p:spPr>
        <p:txBody>
          <a:bodyPr vert="horz" wrap="square" lIns="428399" tIns="214202" rIns="428399" bIns="214202" numCol="1" anchor="ctr" anchorCtr="0" compatLnSpc="1">
            <a:prstTxWarp prst="textNoShape">
              <a:avLst/>
            </a:prstTxWarp>
          </a:bodyPr>
          <a:lstStyle>
            <a:lvl1pPr algn="r" eaLnBrk="1" hangingPunct="1">
              <a:defRPr sz="5600">
                <a:solidFill>
                  <a:srgbClr val="898989"/>
                </a:solidFill>
              </a:defRPr>
            </a:lvl1pPr>
          </a:lstStyle>
          <a:p>
            <a:pPr>
              <a:defRPr/>
            </a:pPr>
            <a:fld id="{118C0E83-D646-448E-BAD5-AA6A94CBDC0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283075" rtl="0" eaLnBrk="0" fontAlgn="base" hangingPunct="0">
        <a:spcBef>
          <a:spcPct val="0"/>
        </a:spcBef>
        <a:spcAft>
          <a:spcPct val="0"/>
        </a:spcAft>
        <a:defRPr sz="20600" kern="1200">
          <a:solidFill>
            <a:schemeClr val="tx1"/>
          </a:solidFill>
          <a:latin typeface="+mj-lt"/>
          <a:ea typeface="ＭＳ Ｐゴシック" charset="0"/>
          <a:cs typeface="ＭＳ Ｐゴシック" pitchFamily="-104" charset="-128"/>
        </a:defRPr>
      </a:lvl1pPr>
      <a:lvl2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2pPr>
      <a:lvl3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3pPr>
      <a:lvl4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4pPr>
      <a:lvl5pPr algn="ctr" defTabSz="4283075" rtl="0" eaLnBrk="0" fontAlgn="base" hangingPunct="0">
        <a:spcBef>
          <a:spcPct val="0"/>
        </a:spcBef>
        <a:spcAft>
          <a:spcPct val="0"/>
        </a:spcAft>
        <a:defRPr sz="20600">
          <a:solidFill>
            <a:schemeClr val="tx1"/>
          </a:solidFill>
          <a:latin typeface="Calibri" pitchFamily="34" charset="0"/>
          <a:ea typeface="ＭＳ Ｐゴシック" charset="0"/>
          <a:cs typeface="ＭＳ Ｐゴシック" pitchFamily="-104" charset="-128"/>
        </a:defRPr>
      </a:lvl5pPr>
      <a:lvl6pPr marL="457200" algn="ctr" defTabSz="4283075" rtl="0" fontAlgn="base">
        <a:spcBef>
          <a:spcPct val="0"/>
        </a:spcBef>
        <a:spcAft>
          <a:spcPct val="0"/>
        </a:spcAft>
        <a:defRPr sz="20600">
          <a:solidFill>
            <a:schemeClr val="tx1"/>
          </a:solidFill>
          <a:latin typeface="Calibri" pitchFamily="34" charset="0"/>
        </a:defRPr>
      </a:lvl6pPr>
      <a:lvl7pPr marL="914400" algn="ctr" defTabSz="4283075" rtl="0" fontAlgn="base">
        <a:spcBef>
          <a:spcPct val="0"/>
        </a:spcBef>
        <a:spcAft>
          <a:spcPct val="0"/>
        </a:spcAft>
        <a:defRPr sz="20600">
          <a:solidFill>
            <a:schemeClr val="tx1"/>
          </a:solidFill>
          <a:latin typeface="Calibri" pitchFamily="34" charset="0"/>
        </a:defRPr>
      </a:lvl7pPr>
      <a:lvl8pPr marL="1371600" algn="ctr" defTabSz="4283075" rtl="0" fontAlgn="base">
        <a:spcBef>
          <a:spcPct val="0"/>
        </a:spcBef>
        <a:spcAft>
          <a:spcPct val="0"/>
        </a:spcAft>
        <a:defRPr sz="20600">
          <a:solidFill>
            <a:schemeClr val="tx1"/>
          </a:solidFill>
          <a:latin typeface="Calibri" pitchFamily="34" charset="0"/>
        </a:defRPr>
      </a:lvl8pPr>
      <a:lvl9pPr marL="1828800" algn="ctr" defTabSz="4283075" rtl="0" fontAlgn="base">
        <a:spcBef>
          <a:spcPct val="0"/>
        </a:spcBef>
        <a:spcAft>
          <a:spcPct val="0"/>
        </a:spcAft>
        <a:defRPr sz="20600">
          <a:solidFill>
            <a:schemeClr val="tx1"/>
          </a:solidFill>
          <a:latin typeface="Calibri" pitchFamily="34" charset="0"/>
        </a:defRPr>
      </a:lvl9pPr>
    </p:titleStyle>
    <p:bodyStyle>
      <a:lvl1pPr marL="1604963" indent="-1604963" algn="l" defTabSz="4283075" rtl="0" eaLnBrk="0" fontAlgn="base" hangingPunct="0">
        <a:spcBef>
          <a:spcPct val="20000"/>
        </a:spcBef>
        <a:spcAft>
          <a:spcPct val="0"/>
        </a:spcAft>
        <a:buFont typeface="Arial" panose="020B0604020202020204" pitchFamily="34" charset="0"/>
        <a:buChar char="•"/>
        <a:defRPr sz="15000" kern="1200">
          <a:solidFill>
            <a:schemeClr val="tx1"/>
          </a:solidFill>
          <a:latin typeface="+mn-lt"/>
          <a:ea typeface="ＭＳ Ｐゴシック" charset="0"/>
          <a:cs typeface="ＭＳ Ｐゴシック" pitchFamily="-104" charset="-128"/>
        </a:defRPr>
      </a:lvl1pPr>
      <a:lvl2pPr marL="3479800" indent="-1338263" algn="l" defTabSz="4283075" rtl="0" eaLnBrk="0" fontAlgn="base" hangingPunct="0">
        <a:spcBef>
          <a:spcPct val="20000"/>
        </a:spcBef>
        <a:spcAft>
          <a:spcPct val="0"/>
        </a:spcAft>
        <a:buFont typeface="Arial" panose="020B0604020202020204" pitchFamily="34" charset="0"/>
        <a:buChar char="–"/>
        <a:defRPr sz="13100" kern="1200">
          <a:solidFill>
            <a:schemeClr val="tx1"/>
          </a:solidFill>
          <a:latin typeface="+mn-lt"/>
          <a:ea typeface="ＭＳ Ｐゴシック" charset="0"/>
          <a:cs typeface="+mn-cs"/>
        </a:defRPr>
      </a:lvl2pPr>
      <a:lvl3pPr marL="5354638" indent="-1069975" algn="l" defTabSz="4283075" rtl="0" eaLnBrk="0" fontAlgn="base" hangingPunct="0">
        <a:spcBef>
          <a:spcPct val="20000"/>
        </a:spcBef>
        <a:spcAft>
          <a:spcPct val="0"/>
        </a:spcAft>
        <a:buFont typeface="Arial" panose="020B0604020202020204" pitchFamily="34" charset="0"/>
        <a:buChar char="•"/>
        <a:defRPr sz="11200" kern="1200">
          <a:solidFill>
            <a:schemeClr val="tx1"/>
          </a:solidFill>
          <a:latin typeface="+mn-lt"/>
          <a:ea typeface="ＭＳ Ｐゴシック" charset="0"/>
          <a:cs typeface="+mn-cs"/>
        </a:defRPr>
      </a:lvl3pPr>
      <a:lvl4pPr marL="7496175" indent="-1069975" algn="l" defTabSz="4283075" rtl="0" eaLnBrk="0" fontAlgn="base" hangingPunct="0">
        <a:spcBef>
          <a:spcPct val="20000"/>
        </a:spcBef>
        <a:spcAft>
          <a:spcPct val="0"/>
        </a:spcAft>
        <a:buFont typeface="Arial" panose="020B0604020202020204" pitchFamily="34" charset="0"/>
        <a:buChar char="–"/>
        <a:defRPr sz="9400" kern="1200">
          <a:solidFill>
            <a:schemeClr val="tx1"/>
          </a:solidFill>
          <a:latin typeface="+mn-lt"/>
          <a:ea typeface="ＭＳ Ｐゴシック" charset="0"/>
          <a:cs typeface="+mn-cs"/>
        </a:defRPr>
      </a:lvl4pPr>
      <a:lvl5pPr marL="9637713" indent="-1069975" algn="l" defTabSz="4283075" rtl="0" eaLnBrk="0" fontAlgn="base" hangingPunct="0">
        <a:spcBef>
          <a:spcPct val="20000"/>
        </a:spcBef>
        <a:spcAft>
          <a:spcPct val="0"/>
        </a:spcAft>
        <a:buFont typeface="Arial" panose="020B0604020202020204" pitchFamily="34" charset="0"/>
        <a:buChar char="»"/>
        <a:defRPr sz="9400" kern="1200">
          <a:solidFill>
            <a:schemeClr val="tx1"/>
          </a:solidFill>
          <a:latin typeface="+mn-lt"/>
          <a:ea typeface="ＭＳ Ｐゴシック" charset="0"/>
          <a:cs typeface="+mn-cs"/>
        </a:defRPr>
      </a:lvl5pPr>
      <a:lvl6pPr marL="11780974" indent="-1071001" algn="l" defTabSz="4283990" rtl="0" eaLnBrk="1" latinLnBrk="0" hangingPunct="1">
        <a:spcBef>
          <a:spcPct val="20000"/>
        </a:spcBef>
        <a:buFont typeface="Arial" pitchFamily="34" charset="0"/>
        <a:buChar char="•"/>
        <a:defRPr sz="9400" kern="1200">
          <a:solidFill>
            <a:schemeClr val="tx1"/>
          </a:solidFill>
          <a:latin typeface="+mn-lt"/>
          <a:ea typeface="+mn-ea"/>
          <a:cs typeface="+mn-cs"/>
        </a:defRPr>
      </a:lvl6pPr>
      <a:lvl7pPr marL="13922967" indent="-1071001" algn="l" defTabSz="4283990" rtl="0" eaLnBrk="1" latinLnBrk="0" hangingPunct="1">
        <a:spcBef>
          <a:spcPct val="20000"/>
        </a:spcBef>
        <a:buFont typeface="Arial" pitchFamily="34" charset="0"/>
        <a:buChar char="•"/>
        <a:defRPr sz="9400" kern="1200">
          <a:solidFill>
            <a:schemeClr val="tx1"/>
          </a:solidFill>
          <a:latin typeface="+mn-lt"/>
          <a:ea typeface="+mn-ea"/>
          <a:cs typeface="+mn-cs"/>
        </a:defRPr>
      </a:lvl7pPr>
      <a:lvl8pPr marL="16064965" indent="-1071001" algn="l" defTabSz="4283990" rtl="0" eaLnBrk="1" latinLnBrk="0" hangingPunct="1">
        <a:spcBef>
          <a:spcPct val="20000"/>
        </a:spcBef>
        <a:buFont typeface="Arial" pitchFamily="34" charset="0"/>
        <a:buChar char="•"/>
        <a:defRPr sz="9400" kern="1200">
          <a:solidFill>
            <a:schemeClr val="tx1"/>
          </a:solidFill>
          <a:latin typeface="+mn-lt"/>
          <a:ea typeface="+mn-ea"/>
          <a:cs typeface="+mn-cs"/>
        </a:defRPr>
      </a:lvl8pPr>
      <a:lvl9pPr marL="18206962" indent="-1071001" algn="l" defTabSz="4283990" rtl="0" eaLnBrk="1" latinLnBrk="0" hangingPunct="1">
        <a:spcBef>
          <a:spcPct val="20000"/>
        </a:spcBef>
        <a:buFont typeface="Arial" pitchFamily="34" charset="0"/>
        <a:buChar char="•"/>
        <a:defRPr sz="9400" kern="1200">
          <a:solidFill>
            <a:schemeClr val="tx1"/>
          </a:solidFill>
          <a:latin typeface="+mn-lt"/>
          <a:ea typeface="+mn-ea"/>
          <a:cs typeface="+mn-cs"/>
        </a:defRPr>
      </a:lvl9pPr>
    </p:bodyStyle>
    <p:otherStyle>
      <a:defPPr>
        <a:defRPr lang="en-US"/>
      </a:defPPr>
      <a:lvl1pPr marL="0" algn="l" defTabSz="4283990" rtl="0" eaLnBrk="1" latinLnBrk="0" hangingPunct="1">
        <a:defRPr sz="8400" kern="1200">
          <a:solidFill>
            <a:schemeClr val="tx1"/>
          </a:solidFill>
          <a:latin typeface="+mn-lt"/>
          <a:ea typeface="+mn-ea"/>
          <a:cs typeface="+mn-cs"/>
        </a:defRPr>
      </a:lvl1pPr>
      <a:lvl2pPr marL="2141993" algn="l" defTabSz="4283990" rtl="0" eaLnBrk="1" latinLnBrk="0" hangingPunct="1">
        <a:defRPr sz="8400" kern="1200">
          <a:solidFill>
            <a:schemeClr val="tx1"/>
          </a:solidFill>
          <a:latin typeface="+mn-lt"/>
          <a:ea typeface="+mn-ea"/>
          <a:cs typeface="+mn-cs"/>
        </a:defRPr>
      </a:lvl2pPr>
      <a:lvl3pPr marL="4283990" algn="l" defTabSz="4283990" rtl="0" eaLnBrk="1" latinLnBrk="0" hangingPunct="1">
        <a:defRPr sz="8400" kern="1200">
          <a:solidFill>
            <a:schemeClr val="tx1"/>
          </a:solidFill>
          <a:latin typeface="+mn-lt"/>
          <a:ea typeface="+mn-ea"/>
          <a:cs typeface="+mn-cs"/>
        </a:defRPr>
      </a:lvl3pPr>
      <a:lvl4pPr marL="6425988" algn="l" defTabSz="4283990" rtl="0" eaLnBrk="1" latinLnBrk="0" hangingPunct="1">
        <a:defRPr sz="8400" kern="1200">
          <a:solidFill>
            <a:schemeClr val="tx1"/>
          </a:solidFill>
          <a:latin typeface="+mn-lt"/>
          <a:ea typeface="+mn-ea"/>
          <a:cs typeface="+mn-cs"/>
        </a:defRPr>
      </a:lvl4pPr>
      <a:lvl5pPr marL="8567981" algn="l" defTabSz="4283990" rtl="0" eaLnBrk="1" latinLnBrk="0" hangingPunct="1">
        <a:defRPr sz="8400" kern="1200">
          <a:solidFill>
            <a:schemeClr val="tx1"/>
          </a:solidFill>
          <a:latin typeface="+mn-lt"/>
          <a:ea typeface="+mn-ea"/>
          <a:cs typeface="+mn-cs"/>
        </a:defRPr>
      </a:lvl5pPr>
      <a:lvl6pPr marL="10709973" algn="l" defTabSz="4283990" rtl="0" eaLnBrk="1" latinLnBrk="0" hangingPunct="1">
        <a:defRPr sz="8400" kern="1200">
          <a:solidFill>
            <a:schemeClr val="tx1"/>
          </a:solidFill>
          <a:latin typeface="+mn-lt"/>
          <a:ea typeface="+mn-ea"/>
          <a:cs typeface="+mn-cs"/>
        </a:defRPr>
      </a:lvl6pPr>
      <a:lvl7pPr marL="12851971" algn="l" defTabSz="4283990" rtl="0" eaLnBrk="1" latinLnBrk="0" hangingPunct="1">
        <a:defRPr sz="8400" kern="1200">
          <a:solidFill>
            <a:schemeClr val="tx1"/>
          </a:solidFill>
          <a:latin typeface="+mn-lt"/>
          <a:ea typeface="+mn-ea"/>
          <a:cs typeface="+mn-cs"/>
        </a:defRPr>
      </a:lvl7pPr>
      <a:lvl8pPr marL="14993968" algn="l" defTabSz="4283990" rtl="0" eaLnBrk="1" latinLnBrk="0" hangingPunct="1">
        <a:defRPr sz="8400" kern="1200">
          <a:solidFill>
            <a:schemeClr val="tx1"/>
          </a:solidFill>
          <a:latin typeface="+mn-lt"/>
          <a:ea typeface="+mn-ea"/>
          <a:cs typeface="+mn-cs"/>
        </a:defRPr>
      </a:lvl8pPr>
      <a:lvl9pPr marL="17135961" algn="l" defTabSz="4283990" rtl="0" eaLnBrk="1" latinLnBrk="0" hangingPunct="1">
        <a:defRPr sz="8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6">
            <a:extLst>
              <a:ext uri="{FF2B5EF4-FFF2-40B4-BE49-F238E27FC236}">
                <a16:creationId xmlns:a16="http://schemas.microsoft.com/office/drawing/2014/main" id="{C10B26AC-0EE3-4640-98A1-D62101BEC274}"/>
              </a:ext>
            </a:extLst>
          </p:cNvPr>
          <p:cNvGrpSpPr>
            <a:grpSpLocks/>
          </p:cNvGrpSpPr>
          <p:nvPr/>
        </p:nvGrpSpPr>
        <p:grpSpPr bwMode="auto">
          <a:xfrm>
            <a:off x="0" y="0"/>
            <a:ext cx="31089600" cy="43891200"/>
            <a:chOff x="0" y="0"/>
            <a:chExt cx="31089600" cy="43891200"/>
          </a:xfrm>
        </p:grpSpPr>
        <p:sp>
          <p:nvSpPr>
            <p:cNvPr id="17" name="Rectangle 16">
              <a:extLst>
                <a:ext uri="{FF2B5EF4-FFF2-40B4-BE49-F238E27FC236}">
                  <a16:creationId xmlns:a16="http://schemas.microsoft.com/office/drawing/2014/main" id="{5B39265B-B2FB-4D46-BA3D-CFB5E5D34853}"/>
                </a:ext>
              </a:extLst>
            </p:cNvPr>
            <p:cNvSpPr/>
            <p:nvPr/>
          </p:nvSpPr>
          <p:spPr>
            <a:xfrm>
              <a:off x="0" y="0"/>
              <a:ext cx="31089600" cy="43891200"/>
            </a:xfrm>
            <a:prstGeom prst="rect">
              <a:avLst/>
            </a:prstGeom>
            <a:solidFill>
              <a:srgbClr val="A32638"/>
            </a:solidFill>
            <a:ln w="38100">
              <a:solidFill>
                <a:srgbClr val="ADAFAA"/>
              </a:solidFill>
            </a:ln>
          </p:spPr>
          <p:style>
            <a:lnRef idx="2">
              <a:schemeClr val="accent1">
                <a:shade val="50000"/>
              </a:schemeClr>
            </a:lnRef>
            <a:fillRef idx="1">
              <a:schemeClr val="accent1"/>
            </a:fillRef>
            <a:effectRef idx="0">
              <a:schemeClr val="accent1"/>
            </a:effectRef>
            <a:fontRef idx="minor">
              <a:schemeClr val="lt1"/>
            </a:fontRef>
          </p:style>
          <p:txBody>
            <a:bodyPr lIns="94906" tIns="47453" rIns="94906" bIns="47453" anchor="ctr"/>
            <a:lstStyle/>
            <a:p>
              <a:pPr algn="ctr" defTabSz="4284227"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F6F520F3-0C40-4332-A0BA-3E33B54B3ECF}"/>
                </a:ext>
              </a:extLst>
            </p:cNvPr>
            <p:cNvSpPr/>
            <p:nvPr/>
          </p:nvSpPr>
          <p:spPr>
            <a:xfrm>
              <a:off x="777875" y="5486400"/>
              <a:ext cx="29624338" cy="37033200"/>
            </a:xfrm>
            <a:prstGeom prst="rect">
              <a:avLst/>
            </a:prstGeom>
            <a:solidFill>
              <a:schemeClr val="bg1"/>
            </a:solidFill>
            <a:ln w="63500">
              <a:solidFill>
                <a:srgbClr val="ADAFAA"/>
              </a:solidFill>
            </a:ln>
          </p:spPr>
          <p:style>
            <a:lnRef idx="2">
              <a:schemeClr val="accent1">
                <a:shade val="50000"/>
              </a:schemeClr>
            </a:lnRef>
            <a:fillRef idx="1">
              <a:schemeClr val="accent1"/>
            </a:fillRef>
            <a:effectRef idx="0">
              <a:schemeClr val="accent1"/>
            </a:effectRef>
            <a:fontRef idx="minor">
              <a:schemeClr val="lt1"/>
            </a:fontRef>
          </p:style>
          <p:txBody>
            <a:bodyPr lIns="94906" tIns="47453" rIns="94906" bIns="47453" anchor="ctr"/>
            <a:lstStyle/>
            <a:p>
              <a:pPr algn="ctr" defTabSz="4284227"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E0986EB-4DA3-4D82-BDCB-BFCBCB1FF13D}"/>
                </a:ext>
              </a:extLst>
            </p:cNvPr>
            <p:cNvSpPr/>
            <p:nvPr/>
          </p:nvSpPr>
          <p:spPr>
            <a:xfrm>
              <a:off x="777875" y="777875"/>
              <a:ext cx="29625925" cy="4114800"/>
            </a:xfrm>
            <a:prstGeom prst="rect">
              <a:avLst/>
            </a:prstGeom>
            <a:solidFill>
              <a:schemeClr val="bg1"/>
            </a:solidFill>
            <a:ln w="63500">
              <a:solidFill>
                <a:srgbClr val="ADAFAA"/>
              </a:solidFill>
            </a:ln>
          </p:spPr>
          <p:style>
            <a:lnRef idx="2">
              <a:schemeClr val="accent1">
                <a:shade val="50000"/>
              </a:schemeClr>
            </a:lnRef>
            <a:fillRef idx="1">
              <a:schemeClr val="accent1"/>
            </a:fillRef>
            <a:effectRef idx="0">
              <a:schemeClr val="accent1"/>
            </a:effectRef>
            <a:fontRef idx="minor">
              <a:schemeClr val="lt1"/>
            </a:fontRef>
          </p:style>
          <p:txBody>
            <a:bodyPr lIns="94906" tIns="47453" rIns="94906" bIns="47453" anchor="ctr"/>
            <a:lstStyle/>
            <a:p>
              <a:pPr algn="ctr" defTabSz="4284227" eaLnBrk="1" fontAlgn="auto" hangingPunct="1">
                <a:spcBef>
                  <a:spcPts val="0"/>
                </a:spcBef>
                <a:spcAft>
                  <a:spcPts val="0"/>
                </a:spcAft>
                <a:defRPr/>
              </a:pPr>
              <a:endParaRPr lang="en-US"/>
            </a:p>
          </p:txBody>
        </p:sp>
      </p:grpSp>
      <p:sp>
        <p:nvSpPr>
          <p:cNvPr id="4099" name="Title 10">
            <a:extLst>
              <a:ext uri="{FF2B5EF4-FFF2-40B4-BE49-F238E27FC236}">
                <a16:creationId xmlns:a16="http://schemas.microsoft.com/office/drawing/2014/main" id="{B64968E8-0335-4E37-83BB-17B7D479C360}"/>
              </a:ext>
            </a:extLst>
          </p:cNvPr>
          <p:cNvSpPr>
            <a:spLocks noGrp="1"/>
          </p:cNvSpPr>
          <p:nvPr>
            <p:ph type="title"/>
          </p:nvPr>
        </p:nvSpPr>
        <p:spPr>
          <a:xfrm>
            <a:off x="1295400" y="914400"/>
            <a:ext cx="21869400" cy="3768725"/>
          </a:xfrm>
        </p:spPr>
        <p:txBody>
          <a:bodyPr/>
          <a:lstStyle/>
          <a:p>
            <a:pPr eaLnBrk="1" hangingPunct="1"/>
            <a:r>
              <a:rPr lang="en-US" altLang="en-US" sz="9600">
                <a:latin typeface="Times New Roman" panose="02020603050405020304" pitchFamily="18" charset="0"/>
                <a:ea typeface="Helvetica Neue"/>
                <a:cs typeface="Times New Roman" panose="02020603050405020304" pitchFamily="18" charset="0"/>
              </a:rPr>
              <a:t>Who are the most important authors?</a:t>
            </a:r>
            <a:br>
              <a:rPr lang="en-US" altLang="en-US" sz="11900">
                <a:ea typeface="Helvetica Neue"/>
                <a:cs typeface="Times New Roman" panose="02020603050405020304" pitchFamily="18" charset="0"/>
              </a:rPr>
            </a:br>
            <a:r>
              <a:rPr lang="en-US" altLang="en-US" sz="7600">
                <a:latin typeface="Times New Roman" panose="02020603050405020304" pitchFamily="18" charset="0"/>
                <a:ea typeface="Helvetica Neue"/>
                <a:cs typeface="Times New Roman" panose="02020603050405020304" pitchFamily="18" charset="0"/>
              </a:rPr>
              <a:t>Xiao Wang, Xiangpeng Wan, Pouria Babvey</a:t>
            </a:r>
            <a:endParaRPr lang="en-US" altLang="en-US">
              <a:latin typeface="Times New Roman" panose="02020603050405020304" pitchFamily="18" charset="0"/>
              <a:ea typeface="Helvetica Neue"/>
              <a:cs typeface="Times New Roman" panose="02020603050405020304" pitchFamily="18" charset="0"/>
            </a:endParaRPr>
          </a:p>
        </p:txBody>
      </p:sp>
      <p:sp>
        <p:nvSpPr>
          <p:cNvPr id="15365" name="Content Placeholder 12">
            <a:extLst>
              <a:ext uri="{FF2B5EF4-FFF2-40B4-BE49-F238E27FC236}">
                <a16:creationId xmlns:a16="http://schemas.microsoft.com/office/drawing/2014/main" id="{27C28F2A-5742-4DA5-8AE1-9ED730D1ADC4}"/>
              </a:ext>
            </a:extLst>
          </p:cNvPr>
          <p:cNvSpPr txBox="1">
            <a:spLocks/>
          </p:cNvSpPr>
          <p:nvPr/>
        </p:nvSpPr>
        <p:spPr bwMode="auto">
          <a:xfrm>
            <a:off x="1508125" y="6076950"/>
            <a:ext cx="13731875" cy="11155363"/>
          </a:xfrm>
          <a:prstGeom prst="rect">
            <a:avLst/>
          </a:prstGeom>
          <a:noFill/>
          <a:ln w="9525">
            <a:solidFill>
              <a:srgbClr val="ADAFAA"/>
            </a:solidFill>
            <a:miter lim="800000"/>
            <a:headEnd/>
            <a:tailEnd/>
          </a:ln>
          <a:extLst>
            <a:ext uri="{909E8E84-426E-40DD-AFC4-6F175D3DCCD1}">
              <a14:hiddenFill xmlns:a14="http://schemas.microsoft.com/office/drawing/2010/main">
                <a:solidFill>
                  <a:srgbClr val="FFFFFF"/>
                </a:solidFill>
              </a14:hiddenFill>
            </a:ext>
          </a:extLst>
        </p:spPr>
        <p:txBody>
          <a:bodyPr lIns="428422" tIns="214211" rIns="428422" bIns="214211"/>
          <a:lstStyle>
            <a:lvl1pPr marL="1606550" indent="-1606550" eaLnBrk="0" hangingPunct="0">
              <a:defRPr sz="8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8400">
                <a:solidFill>
                  <a:schemeClr val="tx1"/>
                </a:solidFill>
                <a:latin typeface="Arial" panose="020B0604020202020204" pitchFamily="34" charset="0"/>
                <a:ea typeface="ＭＳ Ｐゴシック" panose="020B0600070205080204" pitchFamily="34" charset="-128"/>
              </a:defRPr>
            </a:lvl2pPr>
            <a:lvl3pPr eaLnBrk="0" hangingPunct="0">
              <a:defRPr sz="8400">
                <a:solidFill>
                  <a:schemeClr val="tx1"/>
                </a:solidFill>
                <a:latin typeface="Arial" panose="020B0604020202020204" pitchFamily="34" charset="0"/>
                <a:ea typeface="ＭＳ Ｐゴシック" panose="020B0600070205080204" pitchFamily="34" charset="-128"/>
              </a:defRPr>
            </a:lvl3pPr>
            <a:lvl4pPr eaLnBrk="0" hangingPunct="0">
              <a:defRPr sz="8400">
                <a:solidFill>
                  <a:schemeClr val="tx1"/>
                </a:solidFill>
                <a:latin typeface="Arial" panose="020B0604020202020204" pitchFamily="34" charset="0"/>
                <a:ea typeface="ＭＳ Ｐゴシック" panose="020B0600070205080204" pitchFamily="34" charset="-128"/>
              </a:defRPr>
            </a:lvl4pPr>
            <a:lvl5pPr eaLnBrk="0" hangingPunct="0">
              <a:defRPr sz="8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defRPr/>
            </a:pPr>
            <a:r>
              <a:rPr lang="en-US" altLang="en-US" sz="6600" dirty="0">
                <a:latin typeface="Calibri" panose="020F0502020204030204" pitchFamily="34" charset="0"/>
              </a:rPr>
              <a:t>Introduction</a:t>
            </a:r>
          </a:p>
          <a:p>
            <a:pPr eaLnBrk="1" hangingPunct="1">
              <a:spcBef>
                <a:spcPct val="20000"/>
              </a:spcBef>
              <a:defRPr/>
            </a:pPr>
            <a:r>
              <a:rPr lang="en-US" altLang="en-US" sz="3200" dirty="0">
                <a:solidFill>
                  <a:srgbClr val="FF0000"/>
                </a:solidFill>
                <a:latin typeface="Times New Roman" panose="02020603050405020304" pitchFamily="18" charset="0"/>
                <a:cs typeface="Times New Roman" panose="02020603050405020304" pitchFamily="18" charset="0"/>
              </a:rPr>
              <a:t>Study Field:</a:t>
            </a:r>
          </a:p>
          <a:p>
            <a:pPr marL="571500" indent="-571500" eaLnBrk="1" hangingPunct="1">
              <a:spcBef>
                <a:spcPct val="20000"/>
              </a:spcBef>
              <a:buFont typeface="Arial" panose="020B0604020202020204" pitchFamily="34" charset="0"/>
              <a:buChar char="•"/>
              <a:defRPr/>
            </a:pPr>
            <a:r>
              <a:rPr lang="en-US" altLang="en-US" sz="2800" dirty="0">
                <a:latin typeface="Times New Roman" panose="02020603050405020304" pitchFamily="18" charset="0"/>
                <a:cs typeface="Times New Roman" panose="02020603050405020304" pitchFamily="18" charset="0"/>
              </a:rPr>
              <a:t>Keyword: </a:t>
            </a:r>
          </a:p>
          <a:p>
            <a:pPr marL="0" indent="0" eaLnBrk="1" hangingPunct="1">
              <a:spcBef>
                <a:spcPct val="20000"/>
              </a:spcBef>
              <a:defRPr/>
            </a:pPr>
            <a:r>
              <a:rPr lang="en-US" altLang="en-US" sz="2800" dirty="0">
                <a:latin typeface="Times New Roman" panose="02020603050405020304" pitchFamily="18" charset="0"/>
                <a:cs typeface="Times New Roman" panose="02020603050405020304" pitchFamily="18" charset="0"/>
              </a:rPr>
              <a:t>We use Biomedical Material as our key word to retrieve all the related publications in this field.</a:t>
            </a:r>
          </a:p>
          <a:p>
            <a:pPr marL="571500" indent="-571500" eaLnBrk="1" hangingPunct="1">
              <a:spcBef>
                <a:spcPct val="20000"/>
              </a:spcBef>
              <a:buFont typeface="Arial" panose="020B0604020202020204" pitchFamily="34" charset="0"/>
              <a:buChar char="•"/>
              <a:defRPr/>
            </a:pPr>
            <a:r>
              <a:rPr lang="en-US" altLang="en-US" sz="2800" dirty="0">
                <a:latin typeface="Times New Roman" panose="02020603050405020304" pitchFamily="18" charset="0"/>
                <a:cs typeface="Times New Roman" panose="02020603050405020304" pitchFamily="18" charset="0"/>
              </a:rPr>
              <a:t>Study Scope: </a:t>
            </a:r>
          </a:p>
          <a:p>
            <a:pPr marL="0" indent="0" eaLnBrk="1" hangingPunct="1">
              <a:spcBef>
                <a:spcPct val="20000"/>
              </a:spcBef>
              <a:defRPr/>
            </a:pPr>
            <a:endParaRPr lang="en-US" altLang="en-US" sz="2800" dirty="0">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altLang="en-US" sz="2800" dirty="0">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altLang="en-US" sz="2800" dirty="0">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altLang="en-US" sz="2800" dirty="0">
              <a:solidFill>
                <a:srgbClr val="FF0000"/>
              </a:solidFill>
              <a:latin typeface="Times New Roman" panose="02020603050405020304" pitchFamily="18" charset="0"/>
              <a:cs typeface="Times New Roman" panose="02020603050405020304" pitchFamily="18" charset="0"/>
            </a:endParaRPr>
          </a:p>
          <a:p>
            <a:pPr marL="0" indent="0" eaLnBrk="1" hangingPunct="1">
              <a:spcBef>
                <a:spcPct val="20000"/>
              </a:spcBef>
              <a:defRPr/>
            </a:pPr>
            <a:r>
              <a:rPr lang="en-US" altLang="en-US" sz="3200" dirty="0">
                <a:solidFill>
                  <a:srgbClr val="FF0000"/>
                </a:solidFill>
                <a:latin typeface="Times New Roman" panose="02020603050405020304" pitchFamily="18" charset="0"/>
                <a:cs typeface="Times New Roman" panose="02020603050405020304" pitchFamily="18" charset="0"/>
              </a:rPr>
              <a:t>Motivation:</a:t>
            </a:r>
          </a:p>
          <a:p>
            <a:pPr marL="0" indent="0" eaLnBrk="1" hangingPunct="1">
              <a:spcBef>
                <a:spcPct val="20000"/>
              </a:spcBef>
              <a:defRPr/>
            </a:pPr>
            <a:r>
              <a:rPr lang="en-US" altLang="en-US" sz="2800" dirty="0">
                <a:latin typeface="Times New Roman" panose="02020603050405020304" pitchFamily="18" charset="0"/>
                <a:cs typeface="Times New Roman" panose="02020603050405020304" pitchFamily="18" charset="0"/>
              </a:rPr>
              <a:t>Academic prosperity bring us tons of authors and papers. Therefore industry people always interested about identifying the most valuable author and identify who is going to be the most valuable author in next few years in the emerging field. It will be valuable if we could identify those potential authors from them precisely only based on partial information. Our goal is to visualize the dynamic author citation network to see the development of Biomedical Material filed and use author’s career performance features to predict the most valuable author in the next few years.</a:t>
            </a:r>
          </a:p>
        </p:txBody>
      </p:sp>
      <p:sp>
        <p:nvSpPr>
          <p:cNvPr id="15366" name="Content Placeholder 12">
            <a:extLst>
              <a:ext uri="{FF2B5EF4-FFF2-40B4-BE49-F238E27FC236}">
                <a16:creationId xmlns:a16="http://schemas.microsoft.com/office/drawing/2014/main" id="{28609F31-C959-4221-ADFD-00E852DB6ED2}"/>
              </a:ext>
            </a:extLst>
          </p:cNvPr>
          <p:cNvSpPr txBox="1">
            <a:spLocks/>
          </p:cNvSpPr>
          <p:nvPr/>
        </p:nvSpPr>
        <p:spPr bwMode="auto">
          <a:xfrm>
            <a:off x="1508124" y="17870488"/>
            <a:ext cx="13731875" cy="24649112"/>
          </a:xfrm>
          <a:prstGeom prst="rect">
            <a:avLst/>
          </a:prstGeom>
          <a:noFill/>
          <a:ln w="9525">
            <a:solidFill>
              <a:srgbClr val="ADAFAA"/>
            </a:solidFill>
            <a:miter lim="800000"/>
            <a:headEnd/>
            <a:tailEnd/>
          </a:ln>
          <a:extLst>
            <a:ext uri="{909E8E84-426E-40DD-AFC4-6F175D3DCCD1}">
              <a14:hiddenFill xmlns:a14="http://schemas.microsoft.com/office/drawing/2010/main">
                <a:solidFill>
                  <a:srgbClr val="FFFFFF"/>
                </a:solidFill>
              </a14:hiddenFill>
            </a:ext>
          </a:extLst>
        </p:spPr>
        <p:txBody>
          <a:bodyPr lIns="428422" tIns="214211" rIns="428422" bIns="214211"/>
          <a:lstStyle>
            <a:lvl1pPr marL="1606550" indent="-1606550" eaLnBrk="0" hangingPunct="0">
              <a:defRPr sz="8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8400">
                <a:solidFill>
                  <a:schemeClr val="tx1"/>
                </a:solidFill>
                <a:latin typeface="Arial" panose="020B0604020202020204" pitchFamily="34" charset="0"/>
                <a:ea typeface="ＭＳ Ｐゴシック" panose="020B0600070205080204" pitchFamily="34" charset="-128"/>
              </a:defRPr>
            </a:lvl2pPr>
            <a:lvl3pPr eaLnBrk="0" hangingPunct="0">
              <a:defRPr sz="8400">
                <a:solidFill>
                  <a:schemeClr val="tx1"/>
                </a:solidFill>
                <a:latin typeface="Arial" panose="020B0604020202020204" pitchFamily="34" charset="0"/>
                <a:ea typeface="ＭＳ Ｐゴシック" panose="020B0600070205080204" pitchFamily="34" charset="-128"/>
              </a:defRPr>
            </a:lvl3pPr>
            <a:lvl4pPr eaLnBrk="0" hangingPunct="0">
              <a:defRPr sz="8400">
                <a:solidFill>
                  <a:schemeClr val="tx1"/>
                </a:solidFill>
                <a:latin typeface="Arial" panose="020B0604020202020204" pitchFamily="34" charset="0"/>
                <a:ea typeface="ＭＳ Ｐゴシック" panose="020B0600070205080204" pitchFamily="34" charset="-128"/>
              </a:defRPr>
            </a:lvl4pPr>
            <a:lvl5pPr eaLnBrk="0" hangingPunct="0">
              <a:defRPr sz="8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6600" dirty="0">
                <a:latin typeface="Calibri" panose="020F0502020204030204" pitchFamily="34" charset="0"/>
              </a:rPr>
              <a:t>Approach</a:t>
            </a:r>
            <a:endParaRPr lang="en-US" altLang="en-US" sz="2800" dirty="0">
              <a:latin typeface="Times New Roman" panose="02020603050405020304" pitchFamily="18" charset="0"/>
              <a:cs typeface="Times New Roman" panose="02020603050405020304" pitchFamily="18" charset="0"/>
            </a:endParaRPr>
          </a:p>
          <a:p>
            <a:pPr marL="0" indent="0" eaLnBrk="1" hangingPunct="1">
              <a:spcBef>
                <a:spcPct val="20000"/>
              </a:spcBef>
              <a:defRPr/>
            </a:pPr>
            <a:r>
              <a:rPr lang="en-US" altLang="en-US" sz="3600" dirty="0">
                <a:solidFill>
                  <a:srgbClr val="FF0000"/>
                </a:solidFill>
                <a:latin typeface="Times New Roman" panose="02020603050405020304" pitchFamily="18" charset="0"/>
                <a:cs typeface="Times New Roman" panose="02020603050405020304" pitchFamily="18" charset="0"/>
              </a:rPr>
              <a:t>Career performance:</a:t>
            </a:r>
          </a:p>
          <a:p>
            <a:pPr marL="0" indent="0" eaLnBrk="1" hangingPunct="1">
              <a:spcBef>
                <a:spcPct val="20000"/>
              </a:spcBef>
              <a:defRPr/>
            </a:pPr>
            <a:r>
              <a:rPr lang="en-US" altLang="en-US" sz="2800" dirty="0">
                <a:latin typeface="Times New Roman" panose="02020603050405020304" pitchFamily="18" charset="0"/>
                <a:cs typeface="Times New Roman" panose="02020603050405020304" pitchFamily="18" charset="0"/>
              </a:rPr>
              <a:t>We use three criterias to measure the author’s career performance:</a:t>
            </a:r>
          </a:p>
          <a:p>
            <a:pPr marL="457200" indent="-457200" eaLnBrk="1" hangingPunct="1">
              <a:spcBef>
                <a:spcPct val="20000"/>
              </a:spcBef>
              <a:buFont typeface="Arial" panose="020B0604020202020204" pitchFamily="34" charset="0"/>
              <a:buChar char="•"/>
              <a:defRPr/>
            </a:pPr>
            <a:r>
              <a:rPr lang="en-US" altLang="en-US" sz="2800" dirty="0">
                <a:latin typeface="Times New Roman" panose="02020603050405020304" pitchFamily="18" charset="0"/>
                <a:cs typeface="Times New Roman" panose="02020603050405020304" pitchFamily="18" charset="0"/>
              </a:rPr>
              <a:t>Number of publications in a certain time range (1 year)</a:t>
            </a:r>
          </a:p>
          <a:p>
            <a:pPr marL="457200" indent="-457200" eaLnBrk="1" hangingPunct="1">
              <a:spcBef>
                <a:spcPct val="20000"/>
              </a:spcBef>
              <a:buFont typeface="Arial" panose="020B0604020202020204" pitchFamily="34" charset="0"/>
              <a:buChar char="•"/>
              <a:defRPr/>
            </a:pPr>
            <a:r>
              <a:rPr lang="en-US" altLang="en-US" sz="2800" dirty="0">
                <a:latin typeface="Times New Roman" panose="02020603050405020304" pitchFamily="18" charset="0"/>
                <a:cs typeface="Times New Roman" panose="02020603050405020304" pitchFamily="18" charset="0"/>
              </a:rPr>
              <a:t>Percentage of the authors who cited his publications in a certain time range (1 year)</a:t>
            </a:r>
          </a:p>
          <a:p>
            <a:pPr marL="457200" indent="-457200" eaLnBrk="1" hangingPunct="1">
              <a:spcBef>
                <a:spcPct val="20000"/>
              </a:spcBef>
              <a:buFont typeface="Arial" panose="020B0604020202020204" pitchFamily="34" charset="0"/>
              <a:buChar char="•"/>
              <a:defRPr/>
            </a:pPr>
            <a:r>
              <a:rPr lang="en-US" altLang="en-US" sz="2800" dirty="0">
                <a:latin typeface="Times New Roman" panose="02020603050405020304" pitchFamily="18" charset="0"/>
                <a:cs typeface="Times New Roman" panose="02020603050405020304" pitchFamily="18" charset="0"/>
              </a:rPr>
              <a:t>Author’s PageRank value. </a:t>
            </a:r>
          </a:p>
          <a:p>
            <a:pPr marL="0" indent="0" eaLnBrk="1" hangingPunct="1">
              <a:spcBef>
                <a:spcPct val="20000"/>
              </a:spcBef>
              <a:defRPr/>
            </a:pPr>
            <a:r>
              <a:rPr lang="en-US" altLang="en-US" sz="2800" dirty="0">
                <a:latin typeface="Times New Roman" panose="02020603050405020304" pitchFamily="18" charset="0"/>
                <a:cs typeface="Times New Roman" panose="02020603050405020304" pitchFamily="18" charset="0"/>
              </a:rPr>
              <a:t>PageRank is an algorithm used by Google Search to rank the importance based on the number of author’s publications and the quality (measured by the citations) of the publications’ citations.</a:t>
            </a:r>
          </a:p>
          <a:p>
            <a:pPr marL="0" indent="0" eaLnBrk="1" hangingPunct="1">
              <a:spcBef>
                <a:spcPct val="20000"/>
              </a:spcBef>
              <a:defRPr/>
            </a:pPr>
            <a:r>
              <a:rPr lang="en-US" sz="2800" dirty="0">
                <a:latin typeface="Times New Roman" panose="02020603050405020304" pitchFamily="18" charset="0"/>
                <a:cs typeface="Times New Roman" panose="02020603050405020304" pitchFamily="18" charset="0"/>
              </a:rPr>
              <a:t>We used 1 year as the time range to measure the author’s career performance because most of the Journals and Conferences is published annually and one year is an appropriate period for author to conduct his research. </a:t>
            </a:r>
          </a:p>
          <a:p>
            <a:pPr marL="0" indent="0" eaLnBrk="1" hangingPunct="1">
              <a:spcBef>
                <a:spcPct val="20000"/>
              </a:spcBef>
              <a:defRPr/>
            </a:pPr>
            <a:r>
              <a:rPr lang="en-US" sz="3200" dirty="0">
                <a:solidFill>
                  <a:srgbClr val="FF0000"/>
                </a:solidFill>
                <a:latin typeface="Times New Roman" panose="02020603050405020304" pitchFamily="18" charset="0"/>
                <a:cs typeface="Times New Roman" panose="02020603050405020304" pitchFamily="18" charset="0"/>
              </a:rPr>
              <a:t>Dynamic Citation Network Approach Framework:</a:t>
            </a:r>
            <a:endParaRPr lang="en-US" sz="3200" dirty="0">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sz="2800" dirty="0">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sz="2800" dirty="0">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sz="2800" dirty="0">
              <a:latin typeface="Times New Roman" panose="02020603050405020304" pitchFamily="18" charset="0"/>
              <a:cs typeface="Times New Roman" panose="02020603050405020304" pitchFamily="18" charset="0"/>
            </a:endParaRPr>
          </a:p>
          <a:p>
            <a:pPr marL="0" indent="0" eaLnBrk="1" hangingPunct="1">
              <a:spcBef>
                <a:spcPct val="20000"/>
              </a:spcBef>
              <a:defRPr/>
            </a:pPr>
            <a:r>
              <a:rPr lang="en-US" sz="2800" dirty="0">
                <a:latin typeface="Times New Roman" panose="02020603050405020304" pitchFamily="18" charset="0"/>
                <a:cs typeface="Times New Roman" panose="02020603050405020304" pitchFamily="18" charset="0"/>
              </a:rPr>
              <a:t>First we download all publications related to Biomedical Material on Web of Science. Each publication should contain:</a:t>
            </a:r>
          </a:p>
          <a:p>
            <a:pPr marL="457200" indent="-457200" eaLnBrk="1" hangingPunct="1">
              <a:spcBef>
                <a:spcPct val="20000"/>
              </a:spcBef>
              <a:buFont typeface="Arial" panose="020B0604020202020204" pitchFamily="34" charset="0"/>
              <a:buChar char="•"/>
              <a:defRPr/>
            </a:pPr>
            <a:r>
              <a:rPr lang="en-US" sz="2800" dirty="0">
                <a:latin typeface="Times New Roman" panose="02020603050405020304" pitchFamily="18" charset="0"/>
                <a:cs typeface="Times New Roman" panose="02020603050405020304" pitchFamily="18" charset="0"/>
              </a:rPr>
              <a:t>A set of publication’s authors</a:t>
            </a:r>
          </a:p>
          <a:p>
            <a:pPr marL="457200" indent="-457200" eaLnBrk="1" hangingPunct="1">
              <a:spcBef>
                <a:spcPct val="20000"/>
              </a:spcBef>
              <a:buFont typeface="Arial" panose="020B0604020202020204" pitchFamily="34" charset="0"/>
              <a:buChar char="•"/>
              <a:defRPr/>
            </a:pPr>
            <a:r>
              <a:rPr lang="en-US" sz="2800" dirty="0">
                <a:latin typeface="Times New Roman" panose="02020603050405020304" pitchFamily="18" charset="0"/>
                <a:cs typeface="Times New Roman" panose="02020603050405020304" pitchFamily="18" charset="0"/>
              </a:rPr>
              <a:t>The publish date</a:t>
            </a:r>
          </a:p>
          <a:p>
            <a:pPr marL="457200" indent="-457200" eaLnBrk="1" hangingPunct="1">
              <a:spcBef>
                <a:spcPct val="20000"/>
              </a:spcBef>
              <a:buFont typeface="Arial" panose="020B0604020202020204" pitchFamily="34" charset="0"/>
              <a:buChar char="•"/>
              <a:defRPr/>
            </a:pPr>
            <a:r>
              <a:rPr lang="en-US" sz="2800" dirty="0">
                <a:latin typeface="Times New Roman" panose="02020603050405020304" pitchFamily="18" charset="0"/>
                <a:cs typeface="Times New Roman" panose="02020603050405020304" pitchFamily="18" charset="0"/>
              </a:rPr>
              <a:t>All the references in this publication</a:t>
            </a:r>
          </a:p>
          <a:p>
            <a:pPr marL="0" indent="0" eaLnBrk="1" hangingPunct="1">
              <a:spcBef>
                <a:spcPct val="20000"/>
              </a:spcBef>
              <a:defRPr/>
            </a:pPr>
            <a:r>
              <a:rPr lang="en-US" sz="2800" dirty="0">
                <a:latin typeface="Times New Roman" panose="02020603050405020304" pitchFamily="18" charset="0"/>
                <a:cs typeface="Times New Roman" panose="02020603050405020304" pitchFamily="18" charset="0"/>
              </a:rPr>
              <a:t>Then based on the authors of references in each publication we can conduct the citation network among authors. It is a dynamic network because the number of citations for each author is different from year to year. For example, the publications of one author’s were cited 5 times on 2010 and cited 10 times on 2011 because this author becomes more popular in 2011.</a:t>
            </a:r>
          </a:p>
          <a:p>
            <a:pPr marL="0" indent="0" eaLnBrk="1" hangingPunct="1">
              <a:spcBef>
                <a:spcPct val="20000"/>
              </a:spcBef>
              <a:defRPr/>
            </a:pPr>
            <a:r>
              <a:rPr lang="en-US" sz="3200" dirty="0">
                <a:solidFill>
                  <a:srgbClr val="FF0000"/>
                </a:solidFill>
                <a:latin typeface="Times New Roman" panose="02020603050405020304" pitchFamily="18" charset="0"/>
                <a:cs typeface="Times New Roman" panose="02020603050405020304" pitchFamily="18" charset="0"/>
              </a:rPr>
              <a:t>Most Valuable Author Prediction:</a:t>
            </a:r>
            <a:endParaRPr lang="en-US" sz="3200" dirty="0">
              <a:latin typeface="Times New Roman" panose="02020603050405020304" pitchFamily="18" charset="0"/>
              <a:cs typeface="Times New Roman" panose="02020603050405020304" pitchFamily="18" charset="0"/>
            </a:endParaRPr>
          </a:p>
          <a:p>
            <a:pPr marL="0" indent="0" eaLnBrk="1" hangingPunct="1">
              <a:spcBef>
                <a:spcPct val="20000"/>
              </a:spcBef>
              <a:defRPr/>
            </a:pPr>
            <a:r>
              <a:rPr lang="en-US" sz="2800" dirty="0">
                <a:latin typeface="Times New Roman" panose="02020603050405020304" pitchFamily="18" charset="0"/>
                <a:cs typeface="Times New Roman" panose="02020603050405020304" pitchFamily="18" charset="0"/>
              </a:rPr>
              <a:t>Based on the author’s career performance over years, we build a prediction model to predict the most valuable author in the next few years. We explore three features including </a:t>
            </a:r>
            <a:r>
              <a:rPr lang="en-US" altLang="en-US" sz="2800" dirty="0">
                <a:latin typeface="Times New Roman" panose="02020603050405020304" pitchFamily="18" charset="0"/>
                <a:cs typeface="Times New Roman" panose="02020603050405020304" pitchFamily="18" charset="0"/>
              </a:rPr>
              <a:t>the percentage of the authors who cited his publications</a:t>
            </a:r>
            <a:r>
              <a:rPr lang="en-US" sz="2800" dirty="0">
                <a:latin typeface="Times New Roman" panose="02020603050405020304" pitchFamily="18" charset="0"/>
                <a:cs typeface="Times New Roman" panose="02020603050405020304" pitchFamily="18" charset="0"/>
              </a:rPr>
              <a:t>, PageRank, number of publications in deciding the potential of the authors. All of them could be used to distinguish authors’ potential.</a:t>
            </a:r>
          </a:p>
          <a:p>
            <a:pPr marL="0" indent="0" eaLnBrk="1" hangingPunct="1">
              <a:spcBef>
                <a:spcPct val="20000"/>
              </a:spcBef>
              <a:defRPr/>
            </a:pPr>
            <a:r>
              <a:rPr lang="en-US" sz="2800" dirty="0">
                <a:solidFill>
                  <a:srgbClr val="FF0000"/>
                </a:solidFill>
                <a:latin typeface="Times New Roman" panose="02020603050405020304" pitchFamily="18" charset="0"/>
                <a:cs typeface="Times New Roman" panose="02020603050405020304" pitchFamily="18" charset="0"/>
              </a:rPr>
              <a:t>Prediction Approach Steps:</a:t>
            </a:r>
          </a:p>
          <a:p>
            <a:pPr marL="514350" indent="-514350" eaLnBrk="1" hangingPunct="1">
              <a:spcBef>
                <a:spcPct val="20000"/>
              </a:spcBef>
              <a:buAutoNum type="arabicPeriod"/>
              <a:defRPr/>
            </a:pPr>
            <a:r>
              <a:rPr lang="en-US" sz="2800" dirty="0">
                <a:latin typeface="Times New Roman" panose="02020603050405020304" pitchFamily="18" charset="0"/>
                <a:cs typeface="Times New Roman" panose="02020603050405020304" pitchFamily="18" charset="0"/>
              </a:rPr>
              <a:t>We use dynamic citation network with time steps to represent the state of different authors in the certain time range.</a:t>
            </a:r>
          </a:p>
          <a:p>
            <a:pPr marL="514350" indent="-514350" eaLnBrk="1" hangingPunct="1">
              <a:spcBef>
                <a:spcPct val="20000"/>
              </a:spcBef>
              <a:buAutoNum type="arabicPeriod"/>
              <a:defRPr/>
            </a:pPr>
            <a:r>
              <a:rPr lang="en-US" sz="2800" dirty="0">
                <a:latin typeface="Times New Roman" panose="02020603050405020304" pitchFamily="18" charset="0"/>
                <a:cs typeface="Times New Roman" panose="02020603050405020304" pitchFamily="18" charset="0"/>
              </a:rPr>
              <a:t>We use the t-test to prove that certain feature could be used to distinguish the potential of authors.</a:t>
            </a:r>
          </a:p>
          <a:p>
            <a:pPr marL="514350" indent="-514350" eaLnBrk="1" hangingPunct="1">
              <a:spcBef>
                <a:spcPct val="20000"/>
              </a:spcBef>
              <a:buFont typeface="+mj-lt"/>
              <a:buAutoNum type="arabicPeriod"/>
              <a:defRPr/>
            </a:pPr>
            <a:r>
              <a:rPr lang="en-US" sz="2800" dirty="0">
                <a:latin typeface="Times New Roman" panose="02020603050405020304" pitchFamily="18" charset="0"/>
                <a:cs typeface="Times New Roman" panose="02020603050405020304" pitchFamily="18" charset="0"/>
              </a:rPr>
              <a:t>To compare different authors’ potential, we use the career performance as our standard.</a:t>
            </a:r>
          </a:p>
          <a:p>
            <a:pPr marL="514350" indent="-514350" eaLnBrk="1" hangingPunct="1">
              <a:spcBef>
                <a:spcPct val="20000"/>
              </a:spcBef>
              <a:buFont typeface="+mj-lt"/>
              <a:buAutoNum type="arabicPeriod"/>
              <a:defRPr/>
            </a:pPr>
            <a:r>
              <a:rPr lang="en-US" sz="2800" dirty="0">
                <a:latin typeface="Times New Roman" panose="02020603050405020304" pitchFamily="18" charset="0"/>
                <a:cs typeface="Times New Roman" panose="02020603050405020304" pitchFamily="18" charset="0"/>
              </a:rPr>
              <a:t>We train our model based on 2/3 of the total data.</a:t>
            </a:r>
          </a:p>
          <a:p>
            <a:pPr marL="514350" indent="-514350" eaLnBrk="1" hangingPunct="1">
              <a:spcBef>
                <a:spcPct val="20000"/>
              </a:spcBef>
              <a:buFont typeface="+mj-lt"/>
              <a:buAutoNum type="arabicPeriod"/>
              <a:defRPr/>
            </a:pPr>
            <a:r>
              <a:rPr lang="en-US" sz="2800" dirty="0">
                <a:latin typeface="Times New Roman" panose="02020603050405020304" pitchFamily="18" charset="0"/>
                <a:cs typeface="Times New Roman" panose="02020603050405020304" pitchFamily="18" charset="0"/>
              </a:rPr>
              <a:t>We use cross validation to make sure that our model works.</a:t>
            </a:r>
          </a:p>
          <a:p>
            <a:pPr marL="514350" indent="-514350" eaLnBrk="1" hangingPunct="1">
              <a:spcBef>
                <a:spcPct val="20000"/>
              </a:spcBef>
              <a:buFont typeface="+mj-lt"/>
              <a:buAutoNum type="arabicPeriod"/>
              <a:defRPr/>
            </a:pPr>
            <a:r>
              <a:rPr lang="en-US" sz="2800" dirty="0">
                <a:latin typeface="Times New Roman" panose="02020603050405020304" pitchFamily="18" charset="0"/>
                <a:cs typeface="Times New Roman" panose="02020603050405020304" pitchFamily="18" charset="0"/>
              </a:rPr>
              <a:t>We use LSTM model to predict the potential authors given only partial information.</a:t>
            </a:r>
          </a:p>
          <a:p>
            <a:pPr marL="514350" indent="-514350" eaLnBrk="1" hangingPunct="1">
              <a:spcBef>
                <a:spcPct val="20000"/>
              </a:spcBef>
              <a:buFont typeface="+mj-lt"/>
              <a:buAutoNum type="arabicPeriod"/>
              <a:defRPr/>
            </a:pPr>
            <a:r>
              <a:rPr lang="en-US" sz="2800" dirty="0">
                <a:latin typeface="Times New Roman" panose="02020603050405020304" pitchFamily="18" charset="0"/>
                <a:cs typeface="Times New Roman" panose="02020603050405020304" pitchFamily="18" charset="0"/>
              </a:rPr>
              <a:t>Finally we give a prediction of the top 10 valuable author by using our model based on the most recently citation network.</a:t>
            </a:r>
          </a:p>
        </p:txBody>
      </p:sp>
      <p:sp>
        <p:nvSpPr>
          <p:cNvPr id="15367" name="Content Placeholder 12">
            <a:extLst>
              <a:ext uri="{FF2B5EF4-FFF2-40B4-BE49-F238E27FC236}">
                <a16:creationId xmlns:a16="http://schemas.microsoft.com/office/drawing/2014/main" id="{BD26ADEB-9C8E-4023-AC0B-9BB6CF91F05F}"/>
              </a:ext>
            </a:extLst>
          </p:cNvPr>
          <p:cNvSpPr txBox="1">
            <a:spLocks/>
          </p:cNvSpPr>
          <p:nvPr/>
        </p:nvSpPr>
        <p:spPr bwMode="auto">
          <a:xfrm>
            <a:off x="15955168" y="32000825"/>
            <a:ext cx="13760450" cy="9906000"/>
          </a:xfrm>
          <a:prstGeom prst="rect">
            <a:avLst/>
          </a:prstGeom>
          <a:noFill/>
          <a:ln w="9525">
            <a:solidFill>
              <a:srgbClr val="ADAFAA"/>
            </a:solidFill>
            <a:miter lim="800000"/>
            <a:headEnd/>
            <a:tailEnd/>
          </a:ln>
          <a:extLst>
            <a:ext uri="{909E8E84-426E-40DD-AFC4-6F175D3DCCD1}">
              <a14:hiddenFill xmlns:a14="http://schemas.microsoft.com/office/drawing/2010/main">
                <a:solidFill>
                  <a:srgbClr val="FFFFFF"/>
                </a:solidFill>
              </a14:hiddenFill>
            </a:ext>
          </a:extLst>
        </p:spPr>
        <p:txBody>
          <a:bodyPr lIns="428422" tIns="214211" rIns="428422" bIns="214211"/>
          <a:lstStyle>
            <a:lvl1pPr marL="1606550" indent="-1606550" eaLnBrk="0" hangingPunct="0">
              <a:defRPr sz="8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8400">
                <a:solidFill>
                  <a:schemeClr val="tx1"/>
                </a:solidFill>
                <a:latin typeface="Arial" panose="020B0604020202020204" pitchFamily="34" charset="0"/>
                <a:ea typeface="ＭＳ Ｐゴシック" panose="020B0600070205080204" pitchFamily="34" charset="-128"/>
              </a:defRPr>
            </a:lvl2pPr>
            <a:lvl3pPr eaLnBrk="0" hangingPunct="0">
              <a:defRPr sz="8400">
                <a:solidFill>
                  <a:schemeClr val="tx1"/>
                </a:solidFill>
                <a:latin typeface="Arial" panose="020B0604020202020204" pitchFamily="34" charset="0"/>
                <a:ea typeface="ＭＳ Ｐゴシック" panose="020B0600070205080204" pitchFamily="34" charset="-128"/>
              </a:defRPr>
            </a:lvl3pPr>
            <a:lvl4pPr eaLnBrk="0" hangingPunct="0">
              <a:defRPr sz="8400">
                <a:solidFill>
                  <a:schemeClr val="tx1"/>
                </a:solidFill>
                <a:latin typeface="Arial" panose="020B0604020202020204" pitchFamily="34" charset="0"/>
                <a:ea typeface="ＭＳ Ｐゴシック" panose="020B0600070205080204" pitchFamily="34" charset="-128"/>
              </a:defRPr>
            </a:lvl4pPr>
            <a:lvl5pPr eaLnBrk="0" hangingPunct="0">
              <a:defRPr sz="8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8400">
                <a:solidFill>
                  <a:schemeClr val="tx1"/>
                </a:solidFill>
                <a:latin typeface="Arial" panose="020B0604020202020204" pitchFamily="34" charset="0"/>
                <a:ea typeface="ＭＳ Ｐゴシック" panose="020B0600070205080204" pitchFamily="34" charset="-128"/>
              </a:defRPr>
            </a:lvl9pPr>
          </a:lstStyle>
          <a:p>
            <a:pPr>
              <a:defRPr/>
            </a:pPr>
            <a:r>
              <a:rPr lang="en-US" altLang="en-US" sz="6600" dirty="0">
                <a:latin typeface="Calibri" panose="020F0502020204030204" pitchFamily="34" charset="0"/>
              </a:rPr>
              <a:t>Conclusion &amp; Feature work</a:t>
            </a:r>
          </a:p>
          <a:p>
            <a:pPr marL="0" indent="0" eaLnBrk="1" hangingPunct="1">
              <a:spcBef>
                <a:spcPct val="20000"/>
              </a:spcBef>
              <a:defRPr/>
            </a:pPr>
            <a:r>
              <a:rPr lang="en-US" altLang="en-US" sz="3200" dirty="0">
                <a:solidFill>
                  <a:srgbClr val="FF0000"/>
                </a:solidFill>
                <a:latin typeface="Times New Roman" panose="02020603050405020304" pitchFamily="18" charset="0"/>
                <a:cs typeface="Times New Roman" panose="02020603050405020304" pitchFamily="18" charset="0"/>
              </a:rPr>
              <a:t>Conclusion: List of the authors who have most potential to become a famous author:</a:t>
            </a:r>
          </a:p>
          <a:p>
            <a:pPr marL="0" indent="0" eaLnBrk="1" hangingPunct="1">
              <a:spcBef>
                <a:spcPct val="20000"/>
              </a:spcBef>
              <a:defRPr/>
            </a:pPr>
            <a:endParaRPr lang="en-US" altLang="en-US" sz="3200" dirty="0">
              <a:solidFill>
                <a:srgbClr val="FF0000"/>
              </a:solidFill>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altLang="en-US" sz="3200" dirty="0">
              <a:solidFill>
                <a:srgbClr val="FF0000"/>
              </a:solidFill>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altLang="en-US" sz="3200" dirty="0">
              <a:solidFill>
                <a:srgbClr val="FF0000"/>
              </a:solidFill>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altLang="en-US" sz="3200" dirty="0">
              <a:solidFill>
                <a:srgbClr val="FF0000"/>
              </a:solidFill>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altLang="en-US" sz="3200" dirty="0">
              <a:solidFill>
                <a:srgbClr val="FF0000"/>
              </a:solidFill>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altLang="en-US" sz="3200" dirty="0">
              <a:solidFill>
                <a:srgbClr val="FF0000"/>
              </a:solidFill>
              <a:latin typeface="Times New Roman" panose="02020603050405020304" pitchFamily="18" charset="0"/>
              <a:cs typeface="Times New Roman" panose="02020603050405020304" pitchFamily="18" charset="0"/>
            </a:endParaRPr>
          </a:p>
          <a:p>
            <a:pPr marL="0" indent="0" eaLnBrk="1" hangingPunct="1">
              <a:spcBef>
                <a:spcPct val="20000"/>
              </a:spcBef>
              <a:defRPr/>
            </a:pPr>
            <a:endParaRPr lang="en-US" altLang="en-US" sz="3200" dirty="0">
              <a:solidFill>
                <a:srgbClr val="FF0000"/>
              </a:solidFill>
              <a:latin typeface="Times New Roman" panose="02020603050405020304" pitchFamily="18" charset="0"/>
              <a:cs typeface="Times New Roman" panose="02020603050405020304" pitchFamily="18" charset="0"/>
            </a:endParaRPr>
          </a:p>
          <a:p>
            <a:pPr marL="0" indent="0" eaLnBrk="1" hangingPunct="1">
              <a:spcBef>
                <a:spcPct val="20000"/>
              </a:spcBef>
              <a:defRPr/>
            </a:pPr>
            <a:r>
              <a:rPr lang="en-US" altLang="en-US" sz="3200" dirty="0">
                <a:solidFill>
                  <a:srgbClr val="FF0000"/>
                </a:solidFill>
                <a:latin typeface="Times New Roman" panose="02020603050405020304" pitchFamily="18" charset="0"/>
                <a:cs typeface="Times New Roman" panose="02020603050405020304" pitchFamily="18" charset="0"/>
              </a:rPr>
              <a:t>Feature work:</a:t>
            </a:r>
          </a:p>
          <a:p>
            <a:pPr marL="457200" indent="-457200" eaLnBrk="1" hangingPunct="1">
              <a:spcBef>
                <a:spcPct val="20000"/>
              </a:spcBef>
              <a:buFont typeface="Arial" panose="020B0604020202020204" pitchFamily="34" charset="0"/>
              <a:buChar char="•"/>
              <a:defRPr/>
            </a:pPr>
            <a:r>
              <a:rPr lang="en-US" altLang="en-US" sz="2800" dirty="0">
                <a:latin typeface="Times New Roman" panose="02020603050405020304" pitchFamily="18" charset="0"/>
                <a:cs typeface="Times New Roman" panose="02020603050405020304" pitchFamily="18" charset="0"/>
              </a:rPr>
              <a:t>We could use if the author cooperate with the leading author in this field as a feature to predict the potential of him.</a:t>
            </a:r>
          </a:p>
          <a:p>
            <a:pPr marL="457200" indent="-457200" eaLnBrk="1" hangingPunct="1">
              <a:spcBef>
                <a:spcPct val="20000"/>
              </a:spcBef>
              <a:buFont typeface="Arial" panose="020B0604020202020204" pitchFamily="34" charset="0"/>
              <a:buChar char="•"/>
              <a:defRPr/>
            </a:pPr>
            <a:r>
              <a:rPr lang="en-US" altLang="en-US" sz="2800" dirty="0">
                <a:latin typeface="Times New Roman" panose="02020603050405020304" pitchFamily="18" charset="0"/>
                <a:cs typeface="Times New Roman" panose="02020603050405020304" pitchFamily="18" charset="0"/>
              </a:rPr>
              <a:t>We can also use the funding of the author as a feature to increase our model’s precision.</a:t>
            </a:r>
          </a:p>
          <a:p>
            <a:pPr marL="0" indent="0" eaLnBrk="1" hangingPunct="1">
              <a:spcBef>
                <a:spcPct val="20000"/>
              </a:spcBef>
              <a:defRPr/>
            </a:pPr>
            <a:endParaRPr lang="en-US" altLang="en-US" sz="2800" dirty="0">
              <a:latin typeface="Times New Roman" panose="02020603050405020304" pitchFamily="18" charset="0"/>
              <a:cs typeface="Times New Roman" panose="02020603050405020304" pitchFamily="18" charset="0"/>
            </a:endParaRPr>
          </a:p>
        </p:txBody>
      </p:sp>
      <p:sp>
        <p:nvSpPr>
          <p:cNvPr id="4103" name="Text Box 13">
            <a:extLst>
              <a:ext uri="{FF2B5EF4-FFF2-40B4-BE49-F238E27FC236}">
                <a16:creationId xmlns:a16="http://schemas.microsoft.com/office/drawing/2014/main" id="{950520B1-EA19-4C8D-95BD-B26D2CB6AF1B}"/>
              </a:ext>
            </a:extLst>
          </p:cNvPr>
          <p:cNvSpPr txBox="1">
            <a:spLocks noChangeArrowheads="1"/>
          </p:cNvSpPr>
          <p:nvPr/>
        </p:nvSpPr>
        <p:spPr bwMode="auto">
          <a:xfrm>
            <a:off x="23850600" y="3581400"/>
            <a:ext cx="6172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50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100">
                <a:solidFill>
                  <a:schemeClr val="tx1"/>
                </a:solidFill>
                <a:latin typeface="Calibri" panose="020F0502020204030204" pitchFamily="34" charset="0"/>
                <a:ea typeface="ＭＳ Ｐゴシック" panose="020B0600070205080204" pitchFamily="34" charset="-128"/>
              </a:defRPr>
            </a:lvl2pPr>
            <a:lvl3pPr marL="5354638" indent="-1069975">
              <a:spcBef>
                <a:spcPct val="20000"/>
              </a:spcBef>
              <a:buFont typeface="Arial" panose="020B0604020202020204" pitchFamily="34" charset="0"/>
              <a:buChar char="•"/>
              <a:defRPr sz="11200">
                <a:solidFill>
                  <a:schemeClr val="tx1"/>
                </a:solidFill>
                <a:latin typeface="Calibri" panose="020F0502020204030204" pitchFamily="34" charset="0"/>
                <a:ea typeface="ＭＳ Ｐゴシック" panose="020B0600070205080204" pitchFamily="34" charset="-128"/>
              </a:defRPr>
            </a:lvl3pPr>
            <a:lvl4pPr marL="7496175" indent="-1069975">
              <a:spcBef>
                <a:spcPct val="20000"/>
              </a:spcBef>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4pPr>
            <a:lvl5pPr marL="9637713" indent="-1069975">
              <a:spcBef>
                <a:spcPct val="20000"/>
              </a:spcBef>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5pPr>
            <a:lvl6pPr marL="10094913" indent="-10699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6pPr>
            <a:lvl7pPr marL="10552113" indent="-10699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7pPr>
            <a:lvl8pPr marL="11009313" indent="-10699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8pPr>
            <a:lvl9pPr marL="11466513" indent="-10699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9pPr>
          </a:lstStyle>
          <a:p>
            <a:pPr algn="ctr" defTabSz="914400" eaLnBrk="1" hangingPunct="1">
              <a:spcBef>
                <a:spcPct val="0"/>
              </a:spcBef>
              <a:buFontTx/>
              <a:buNone/>
            </a:pPr>
            <a:r>
              <a:rPr lang="en-US" altLang="en-US" sz="3200">
                <a:solidFill>
                  <a:srgbClr val="ADAFAA"/>
                </a:solidFill>
                <a:latin typeface="Arial" panose="020B0604020202020204" pitchFamily="34" charset="0"/>
              </a:rPr>
              <a:t>Business Intelligence &amp; Analytics</a:t>
            </a:r>
          </a:p>
        </p:txBody>
      </p:sp>
      <p:sp>
        <p:nvSpPr>
          <p:cNvPr id="4104" name="Line 15">
            <a:extLst>
              <a:ext uri="{FF2B5EF4-FFF2-40B4-BE49-F238E27FC236}">
                <a16:creationId xmlns:a16="http://schemas.microsoft.com/office/drawing/2014/main" id="{48C630C1-9313-4860-BFEB-890101005491}"/>
              </a:ext>
            </a:extLst>
          </p:cNvPr>
          <p:cNvSpPr>
            <a:spLocks noChangeShapeType="1"/>
          </p:cNvSpPr>
          <p:nvPr/>
        </p:nvSpPr>
        <p:spPr bwMode="auto">
          <a:xfrm>
            <a:off x="23545800" y="762000"/>
            <a:ext cx="0" cy="4114800"/>
          </a:xfrm>
          <a:prstGeom prst="line">
            <a:avLst/>
          </a:prstGeom>
          <a:noFill/>
          <a:ln w="63500">
            <a:solidFill>
              <a:srgbClr val="ADAFAA"/>
            </a:solidFill>
            <a:round/>
            <a:headEnd/>
            <a:tailEnd/>
          </a:ln>
          <a:extLst>
            <a:ext uri="{909E8E84-426E-40DD-AFC4-6F175D3DCCD1}">
              <a14:hiddenFill xmlns:a14="http://schemas.microsoft.com/office/drawing/2010/main">
                <a:noFill/>
              </a14:hiddenFill>
            </a:ext>
          </a:extLst>
        </p:spPr>
        <p:txBody>
          <a:bodyPr lIns="94906" tIns="47453" rIns="94906" bIns="47453" anchor="ctr"/>
          <a:lstStyle/>
          <a:p>
            <a:endParaRPr lang="en-US"/>
          </a:p>
        </p:txBody>
      </p:sp>
      <p:sp>
        <p:nvSpPr>
          <p:cNvPr id="4105" name="TextBox 1">
            <a:extLst>
              <a:ext uri="{FF2B5EF4-FFF2-40B4-BE49-F238E27FC236}">
                <a16:creationId xmlns:a16="http://schemas.microsoft.com/office/drawing/2014/main" id="{CCAF8818-E449-4A44-8B55-EE574F4B62BD}"/>
              </a:ext>
            </a:extLst>
          </p:cNvPr>
          <p:cNvSpPr txBox="1">
            <a:spLocks noChangeArrowheads="1"/>
          </p:cNvSpPr>
          <p:nvPr/>
        </p:nvSpPr>
        <p:spPr bwMode="auto">
          <a:xfrm>
            <a:off x="3200400" y="42756138"/>
            <a:ext cx="246348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5000">
                <a:solidFill>
                  <a:schemeClr val="tx1"/>
                </a:solidFill>
                <a:latin typeface="Calibri" panose="020F0502020204030204" pitchFamily="34" charset="0"/>
                <a:ea typeface="ＭＳ Ｐゴシック" panose="020B0600070205080204" pitchFamily="34" charset="-128"/>
              </a:defRPr>
            </a:lvl1pPr>
            <a:lvl2pPr marL="37931725" indent="-37474525">
              <a:spcBef>
                <a:spcPct val="20000"/>
              </a:spcBef>
              <a:buFont typeface="Arial" panose="020B0604020202020204" pitchFamily="34" charset="0"/>
              <a:buChar char="–"/>
              <a:defRPr sz="13100">
                <a:solidFill>
                  <a:schemeClr val="tx1"/>
                </a:solidFill>
                <a:latin typeface="Calibri" panose="020F0502020204030204" pitchFamily="34" charset="0"/>
                <a:ea typeface="ＭＳ Ｐゴシック" panose="020B0600070205080204" pitchFamily="34" charset="-128"/>
              </a:defRPr>
            </a:lvl2pPr>
            <a:lvl3pPr marL="5354638" indent="-1069975">
              <a:spcBef>
                <a:spcPct val="20000"/>
              </a:spcBef>
              <a:buFont typeface="Arial" panose="020B0604020202020204" pitchFamily="34" charset="0"/>
              <a:buChar char="•"/>
              <a:defRPr sz="11200">
                <a:solidFill>
                  <a:schemeClr val="tx1"/>
                </a:solidFill>
                <a:latin typeface="Calibri" panose="020F0502020204030204" pitchFamily="34" charset="0"/>
                <a:ea typeface="ＭＳ Ｐゴシック" panose="020B0600070205080204" pitchFamily="34" charset="-128"/>
              </a:defRPr>
            </a:lvl3pPr>
            <a:lvl4pPr marL="7496175" indent="-1069975">
              <a:spcBef>
                <a:spcPct val="20000"/>
              </a:spcBef>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4pPr>
            <a:lvl5pPr marL="9637713" indent="-1069975">
              <a:spcBef>
                <a:spcPct val="20000"/>
              </a:spcBef>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5pPr>
            <a:lvl6pPr marL="10094913" indent="-1069975" defTabSz="42830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6pPr>
            <a:lvl7pPr marL="10552113" indent="-1069975" defTabSz="42830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7pPr>
            <a:lvl8pPr marL="11009313" indent="-1069975" defTabSz="42830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8pPr>
            <a:lvl9pPr marL="11466513" indent="-1069975" defTabSz="4283075" eaLnBrk="0" fontAlgn="base" hangingPunct="0">
              <a:spcBef>
                <a:spcPct val="20000"/>
              </a:spcBef>
              <a:spcAft>
                <a:spcPct val="0"/>
              </a:spcAft>
              <a:buFont typeface="Arial" panose="020B0604020202020204" pitchFamily="34" charset="0"/>
              <a:buChar char="»"/>
              <a:defRPr sz="94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4800">
                <a:solidFill>
                  <a:schemeClr val="bg1"/>
                </a:solidFill>
                <a:latin typeface="Arial" panose="020B0604020202020204" pitchFamily="34" charset="0"/>
              </a:rPr>
              <a:t>http://www.stevens.edu/school-business/masters-programs/business-intelligence-analytics</a:t>
            </a:r>
          </a:p>
        </p:txBody>
      </p:sp>
      <p:pic>
        <p:nvPicPr>
          <p:cNvPr id="4106" name="Picture 2" descr="Stevens-Official-PMSColor-R.png">
            <a:extLst>
              <a:ext uri="{FF2B5EF4-FFF2-40B4-BE49-F238E27FC236}">
                <a16:creationId xmlns:a16="http://schemas.microsoft.com/office/drawing/2014/main" id="{D7105833-B201-4AFE-B125-36150672F35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926800" y="1060450"/>
            <a:ext cx="59182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9">
            <a:extLst>
              <a:ext uri="{FF2B5EF4-FFF2-40B4-BE49-F238E27FC236}">
                <a16:creationId xmlns:a16="http://schemas.microsoft.com/office/drawing/2014/main" id="{5F3DF48F-853E-47C6-9A96-3096095C8F54}"/>
              </a:ext>
            </a:extLst>
          </p:cNvPr>
          <p:cNvSpPr/>
          <p:nvPr/>
        </p:nvSpPr>
        <p:spPr>
          <a:xfrm>
            <a:off x="4313237" y="25374600"/>
            <a:ext cx="2457450" cy="116205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en-US" sz="1600" dirty="0">
                <a:latin typeface="Times New Roman" panose="02020603050405020304" pitchFamily="18" charset="0"/>
                <a:cs typeface="Times New Roman" panose="02020603050405020304" pitchFamily="18" charset="0"/>
              </a:rPr>
              <a:t>Download all publications related to </a:t>
            </a:r>
            <a:r>
              <a:rPr lang="en-US" sz="1600" dirty="0">
                <a:latin typeface="Times New Roman" panose="02020603050405020304" pitchFamily="18" charset="0"/>
                <a:ea typeface="Tahoma" panose="020B0604030504040204" pitchFamily="34" charset="0"/>
                <a:cs typeface="Times New Roman" panose="02020603050405020304" pitchFamily="18" charset="0"/>
              </a:rPr>
              <a:t>Biomedical Material</a:t>
            </a:r>
          </a:p>
        </p:txBody>
      </p:sp>
      <p:sp>
        <p:nvSpPr>
          <p:cNvPr id="41" name="Flowchart: Multidocument 40">
            <a:extLst>
              <a:ext uri="{FF2B5EF4-FFF2-40B4-BE49-F238E27FC236}">
                <a16:creationId xmlns:a16="http://schemas.microsoft.com/office/drawing/2014/main" id="{2DA7952D-6F30-4A54-84E0-64B1964BCCDB}"/>
              </a:ext>
            </a:extLst>
          </p:cNvPr>
          <p:cNvSpPr/>
          <p:nvPr/>
        </p:nvSpPr>
        <p:spPr>
          <a:xfrm>
            <a:off x="7445375" y="25374600"/>
            <a:ext cx="1981200" cy="1162050"/>
          </a:xfrm>
          <a:prstGeom prst="flowChartMultidocumen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latin typeface="Times New Roman" panose="02020603050405020304" pitchFamily="18" charset="0"/>
                <a:cs typeface="Times New Roman" panose="02020603050405020304" pitchFamily="18" charset="0"/>
              </a:rPr>
              <a:t>Publications</a:t>
            </a:r>
          </a:p>
        </p:txBody>
      </p:sp>
      <p:sp>
        <p:nvSpPr>
          <p:cNvPr id="42" name="Rectangle 41">
            <a:extLst>
              <a:ext uri="{FF2B5EF4-FFF2-40B4-BE49-F238E27FC236}">
                <a16:creationId xmlns:a16="http://schemas.microsoft.com/office/drawing/2014/main" id="{FE38DECA-E9E8-44C2-94E2-23C64394BD24}"/>
              </a:ext>
            </a:extLst>
          </p:cNvPr>
          <p:cNvSpPr/>
          <p:nvPr/>
        </p:nvSpPr>
        <p:spPr>
          <a:xfrm>
            <a:off x="10096500" y="25374600"/>
            <a:ext cx="1897062" cy="116205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en-US" sz="1600" dirty="0">
                <a:latin typeface="Times New Roman" panose="02020603050405020304" pitchFamily="18" charset="0"/>
                <a:cs typeface="Times New Roman" panose="02020603050405020304" pitchFamily="18" charset="0"/>
              </a:rPr>
              <a:t>Conduct the citation network</a:t>
            </a:r>
          </a:p>
        </p:txBody>
      </p:sp>
      <p:sp>
        <p:nvSpPr>
          <p:cNvPr id="43" name="Flowchart: Document 42">
            <a:extLst>
              <a:ext uri="{FF2B5EF4-FFF2-40B4-BE49-F238E27FC236}">
                <a16:creationId xmlns:a16="http://schemas.microsoft.com/office/drawing/2014/main" id="{A35B4E15-5683-4FFB-A8AA-46088EEFAD1C}"/>
              </a:ext>
            </a:extLst>
          </p:cNvPr>
          <p:cNvSpPr/>
          <p:nvPr/>
        </p:nvSpPr>
        <p:spPr>
          <a:xfrm>
            <a:off x="12663487" y="25374600"/>
            <a:ext cx="2157413" cy="1169988"/>
          </a:xfrm>
          <a:prstGeom prst="flowChartDocumen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latin typeface="Times New Roman" panose="02020603050405020304" pitchFamily="18" charset="0"/>
                <a:cs typeface="Times New Roman" panose="02020603050405020304" pitchFamily="18" charset="0"/>
              </a:rPr>
              <a:t>Dynamic Citation Network</a:t>
            </a:r>
          </a:p>
        </p:txBody>
      </p:sp>
      <p:sp>
        <p:nvSpPr>
          <p:cNvPr id="44" name="Flowchart: Magnetic Disk 43">
            <a:extLst>
              <a:ext uri="{FF2B5EF4-FFF2-40B4-BE49-F238E27FC236}">
                <a16:creationId xmlns:a16="http://schemas.microsoft.com/office/drawing/2014/main" id="{5E31B695-D9D8-4C6A-A087-14B737EA6DA6}"/>
              </a:ext>
            </a:extLst>
          </p:cNvPr>
          <p:cNvSpPr/>
          <p:nvPr/>
        </p:nvSpPr>
        <p:spPr>
          <a:xfrm>
            <a:off x="1905000" y="25374600"/>
            <a:ext cx="1738312" cy="1162050"/>
          </a:xfrm>
          <a:prstGeom prst="flowChartMagneticDisk">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600" dirty="0">
                <a:latin typeface="Times New Roman" panose="02020603050405020304" pitchFamily="18" charset="0"/>
                <a:cs typeface="Times New Roman" panose="02020603050405020304" pitchFamily="18" charset="0"/>
              </a:rPr>
              <a:t>Web of Science</a:t>
            </a:r>
          </a:p>
        </p:txBody>
      </p:sp>
      <p:cxnSp>
        <p:nvCxnSpPr>
          <p:cNvPr id="3" name="Connector: Curved 2">
            <a:extLst>
              <a:ext uri="{FF2B5EF4-FFF2-40B4-BE49-F238E27FC236}">
                <a16:creationId xmlns:a16="http://schemas.microsoft.com/office/drawing/2014/main" id="{55621474-18A2-432F-8679-51330796C7B1}"/>
              </a:ext>
            </a:extLst>
          </p:cNvPr>
          <p:cNvCxnSpPr>
            <a:stCxn id="44" idx="4"/>
            <a:endCxn id="40" idx="1"/>
          </p:cNvCxnSpPr>
          <p:nvPr/>
        </p:nvCxnSpPr>
        <p:spPr>
          <a:xfrm flipV="1">
            <a:off x="3643312" y="25955625"/>
            <a:ext cx="669925" cy="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 name="Connector: Curved 4">
            <a:extLst>
              <a:ext uri="{FF2B5EF4-FFF2-40B4-BE49-F238E27FC236}">
                <a16:creationId xmlns:a16="http://schemas.microsoft.com/office/drawing/2014/main" id="{083064DA-6FB3-4076-B3CE-1BCB80C12A4A}"/>
              </a:ext>
            </a:extLst>
          </p:cNvPr>
          <p:cNvCxnSpPr>
            <a:stCxn id="40" idx="3"/>
            <a:endCxn id="41" idx="1"/>
          </p:cNvCxnSpPr>
          <p:nvPr/>
        </p:nvCxnSpPr>
        <p:spPr>
          <a:xfrm>
            <a:off x="6770687" y="25955625"/>
            <a:ext cx="674688"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 name="Connector: Curved 6">
            <a:extLst>
              <a:ext uri="{FF2B5EF4-FFF2-40B4-BE49-F238E27FC236}">
                <a16:creationId xmlns:a16="http://schemas.microsoft.com/office/drawing/2014/main" id="{01A60466-5903-4C60-9DF5-98E450D655CF}"/>
              </a:ext>
            </a:extLst>
          </p:cNvPr>
          <p:cNvCxnSpPr>
            <a:stCxn id="41" idx="3"/>
            <a:endCxn id="42" idx="1"/>
          </p:cNvCxnSpPr>
          <p:nvPr/>
        </p:nvCxnSpPr>
        <p:spPr>
          <a:xfrm flipV="1">
            <a:off x="9426575" y="25955625"/>
            <a:ext cx="669925" cy="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nector: Curved 10">
            <a:extLst>
              <a:ext uri="{FF2B5EF4-FFF2-40B4-BE49-F238E27FC236}">
                <a16:creationId xmlns:a16="http://schemas.microsoft.com/office/drawing/2014/main" id="{45F99F9D-9B85-4E91-B7CD-FA0DB0FF1B9C}"/>
              </a:ext>
            </a:extLst>
          </p:cNvPr>
          <p:cNvCxnSpPr>
            <a:stCxn id="42" idx="3"/>
            <a:endCxn id="43" idx="1"/>
          </p:cNvCxnSpPr>
          <p:nvPr/>
        </p:nvCxnSpPr>
        <p:spPr>
          <a:xfrm>
            <a:off x="11993562" y="25955625"/>
            <a:ext cx="669925" cy="317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45" name="Content Placeholder 44">
            <a:extLst>
              <a:ext uri="{FF2B5EF4-FFF2-40B4-BE49-F238E27FC236}">
                <a16:creationId xmlns:a16="http://schemas.microsoft.com/office/drawing/2014/main" id="{BF5227EA-768C-4C9C-9EE6-93B0B1B64FD8}"/>
              </a:ext>
            </a:extLst>
          </p:cNvPr>
          <p:cNvSpPr>
            <a:spLocks noGrp="1"/>
          </p:cNvSpPr>
          <p:nvPr>
            <p:ph sz="half" idx="2"/>
          </p:nvPr>
        </p:nvSpPr>
        <p:spPr>
          <a:xfrm>
            <a:off x="15957550" y="6076950"/>
            <a:ext cx="13760450" cy="25333325"/>
          </a:xfrm>
          <a:ln>
            <a:solidFill>
              <a:schemeClr val="tx1">
                <a:lumMod val="50000"/>
                <a:lumOff val="50000"/>
              </a:schemeClr>
            </a:solidFill>
          </a:ln>
        </p:spPr>
        <p:txBody>
          <a:bodyPr/>
          <a:lstStyle/>
          <a:p>
            <a:pPr marL="0" indent="0">
              <a:buFont typeface="Arial" panose="020B0604020202020204" pitchFamily="34" charset="0"/>
              <a:buNone/>
              <a:defRPr/>
            </a:pPr>
            <a:r>
              <a:rPr lang="en-US" altLang="en-US" sz="6600" dirty="0">
                <a:latin typeface="Calibri" panose="020F0502020204030204" pitchFamily="34" charset="0"/>
                <a:ea typeface="ＭＳ Ｐゴシック" panose="020B0600070205080204" pitchFamily="34" charset="-128"/>
                <a:cs typeface="+mn-cs"/>
              </a:rPr>
              <a:t>Result</a:t>
            </a:r>
          </a:p>
          <a:p>
            <a:pPr marL="0" indent="0">
              <a:buFont typeface="Arial" panose="020B0604020202020204" pitchFamily="34" charset="0"/>
              <a:buNone/>
              <a:defRPr/>
            </a:pPr>
            <a:r>
              <a:rPr lang="en-US" sz="3200" dirty="0">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Dynamic Citation Network:</a:t>
            </a:r>
          </a:p>
          <a:p>
            <a:pPr marL="0" indent="0">
              <a:buFont typeface="Arial" panose="020B0604020202020204" pitchFamily="34" charset="0"/>
              <a:buNone/>
              <a:defRPr/>
            </a:pPr>
            <a:r>
              <a:rPr lang="en-US" sz="2800" dirty="0">
                <a:latin typeface="Times New Roman" panose="02020603050405020304" pitchFamily="18" charset="0"/>
                <a:cs typeface="Times New Roman" panose="02020603050405020304" pitchFamily="18" charset="0"/>
              </a:rPr>
              <a:t>Here is a video to show our dynamic citation network from 2000 to 2017.</a:t>
            </a:r>
          </a:p>
          <a:p>
            <a:pPr marL="0" indent="0">
              <a:buFont typeface="Arial" panose="020B0604020202020204" pitchFamily="34" charset="0"/>
              <a:buNone/>
              <a:defRPr/>
            </a:pPr>
            <a:endParaRPr lang="en-US" sz="54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defRPr/>
            </a:pPr>
            <a:endParaRPr lang="en-US" sz="54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defRPr/>
            </a:pPr>
            <a:endParaRPr lang="en-US" sz="54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defRPr/>
            </a:pPr>
            <a:endParaRPr lang="en-US" sz="54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defRPr/>
            </a:pPr>
            <a:endParaRPr lang="en-US" sz="54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defRPr/>
            </a:pPr>
            <a:endParaRPr lang="en-US" sz="54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defRPr/>
            </a:pPr>
            <a:endParaRPr lang="en-US" sz="5400" dirty="0">
              <a:latin typeface="Times New Roman" panose="02020603050405020304" pitchFamily="18" charset="0"/>
              <a:cs typeface="Times New Roman" panose="02020603050405020304" pitchFamily="18" charset="0"/>
            </a:endParaRPr>
          </a:p>
          <a:p>
            <a:pPr marL="0" indent="0">
              <a:buNone/>
              <a:defRPr/>
            </a:pPr>
            <a:r>
              <a:rPr lang="en-US" sz="2800" dirty="0">
                <a:latin typeface="Times New Roman" panose="02020603050405020304" pitchFamily="18" charset="0"/>
                <a:cs typeface="Times New Roman" panose="02020603050405020304" pitchFamily="18" charset="0"/>
              </a:rPr>
              <a:t>Each node here represent an author. The size and color of each node represent the number of authors who cited his work in a certain time period. A big and red node means this author have lots of citations during a certain time period. A small and blue node means this author have few citations during a certain time period. You can see the time period on the bottom of the screen.</a:t>
            </a:r>
          </a:p>
          <a:p>
            <a:pPr marL="0" indent="0">
              <a:buNone/>
              <a:defRPr/>
            </a:pPr>
            <a:r>
              <a:rPr lang="en-US" sz="2800" dirty="0">
                <a:latin typeface="Times New Roman" panose="02020603050405020304" pitchFamily="18" charset="0"/>
                <a:cs typeface="Times New Roman" panose="02020603050405020304" pitchFamily="18" charset="0"/>
              </a:rPr>
              <a:t>From the dynamic network, we will know that the Biomedical Material getting more and more popular after 2005, more and more authors publish paper’s in this field and some of them become the leader of this area. Some top author’s will lost his academic influence as time goes by.</a:t>
            </a:r>
          </a:p>
          <a:p>
            <a:pPr marL="0" indent="0">
              <a:buNone/>
              <a:defRPr/>
            </a:pPr>
            <a:r>
              <a:rPr lang="en-US" sz="3200" dirty="0">
                <a:solidFill>
                  <a:srgbClr val="FF0000"/>
                </a:solidFill>
                <a:latin typeface="Times New Roman" panose="02020603050405020304" pitchFamily="18" charset="0"/>
                <a:cs typeface="Times New Roman" panose="02020603050405020304" pitchFamily="18" charset="0"/>
              </a:rPr>
              <a:t>Most Valuable Author Prediction:</a:t>
            </a:r>
          </a:p>
          <a:p>
            <a:pPr marL="0" indent="0">
              <a:buNone/>
              <a:defRPr/>
            </a:pPr>
            <a:r>
              <a:rPr lang="en-US" sz="3200" dirty="0">
                <a:latin typeface="Times New Roman" panose="02020603050405020304" pitchFamily="18" charset="0"/>
                <a:cs typeface="Times New Roman" panose="02020603050405020304" pitchFamily="18" charset="0"/>
              </a:rPr>
              <a:t>We group authors based on their number of total publications during their career life.</a:t>
            </a:r>
          </a:p>
          <a:p>
            <a:pPr marL="0" indent="0">
              <a:buFont typeface="Arial" panose="020B0604020202020204" pitchFamily="34" charset="0"/>
              <a:buNone/>
              <a:defRPr/>
            </a:pPr>
            <a:r>
              <a:rPr lang="en-US" sz="2800" dirty="0">
                <a:latin typeface="Times New Roman" panose="02020603050405020304" pitchFamily="18" charset="0"/>
                <a:cs typeface="Times New Roman" panose="02020603050405020304" pitchFamily="18" charset="0"/>
              </a:rPr>
              <a:t>Number of average publication for different groups of authors:</a:t>
            </a:r>
          </a:p>
          <a:p>
            <a:pPr marL="0" indent="0">
              <a:buFont typeface="Arial" panose="020B0604020202020204" pitchFamily="34" charset="0"/>
              <a:buNone/>
              <a:defRPr/>
            </a:pPr>
            <a:endParaRPr lang="en-US" sz="5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12C3AA7-8BE1-49F5-B2D0-77754D84E5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10158" y="34899600"/>
            <a:ext cx="11934583" cy="3197225"/>
          </a:xfrm>
          <a:prstGeom prst="rect">
            <a:avLst/>
          </a:prstGeom>
        </p:spPr>
      </p:pic>
      <p:graphicFrame>
        <p:nvGraphicFramePr>
          <p:cNvPr id="6" name="Table 5">
            <a:extLst>
              <a:ext uri="{FF2B5EF4-FFF2-40B4-BE49-F238E27FC236}">
                <a16:creationId xmlns:a16="http://schemas.microsoft.com/office/drawing/2014/main" id="{0FBBA29E-AC59-4B17-A5E9-E5226E5FEEC6}"/>
              </a:ext>
            </a:extLst>
          </p:cNvPr>
          <p:cNvGraphicFramePr>
            <a:graphicFrameLocks noGrp="1"/>
          </p:cNvGraphicFramePr>
          <p:nvPr>
            <p:extLst>
              <p:ext uri="{D42A27DB-BD31-4B8C-83A1-F6EECF244321}">
                <p14:modId xmlns:p14="http://schemas.microsoft.com/office/powerpoint/2010/main" val="778713402"/>
              </p:ext>
            </p:extLst>
          </p:nvPr>
        </p:nvGraphicFramePr>
        <p:xfrm>
          <a:off x="2222500" y="9982200"/>
          <a:ext cx="6083300" cy="1303020"/>
        </p:xfrm>
        <a:graphic>
          <a:graphicData uri="http://schemas.openxmlformats.org/drawingml/2006/table">
            <a:tbl>
              <a:tblPr>
                <a:tableStyleId>{5C22544A-7EE6-4342-B048-85BDC9FD1C3A}</a:tableStyleId>
              </a:tblPr>
              <a:tblGrid>
                <a:gridCol w="2133105">
                  <a:extLst>
                    <a:ext uri="{9D8B030D-6E8A-4147-A177-3AD203B41FA5}">
                      <a16:colId xmlns:a16="http://schemas.microsoft.com/office/drawing/2014/main" val="1916941809"/>
                    </a:ext>
                  </a:extLst>
                </a:gridCol>
                <a:gridCol w="3950195">
                  <a:extLst>
                    <a:ext uri="{9D8B030D-6E8A-4147-A177-3AD203B41FA5}">
                      <a16:colId xmlns:a16="http://schemas.microsoft.com/office/drawing/2014/main" val="741066881"/>
                    </a:ext>
                  </a:extLst>
                </a:gridCol>
              </a:tblGrid>
              <a:tr h="406400">
                <a:tc>
                  <a:txBody>
                    <a:bodyPr/>
                    <a:lstStyle/>
                    <a:p>
                      <a:pPr algn="ctr" fontAlgn="b"/>
                      <a:r>
                        <a:rPr lang="en-US" sz="2800" u="none" strike="noStrike" dirty="0">
                          <a:effectLst/>
                          <a:latin typeface="Times New Roman" panose="02020603050405020304" pitchFamily="18" charset="0"/>
                          <a:cs typeface="Times New Roman" panose="02020603050405020304" pitchFamily="18" charset="0"/>
                        </a:rPr>
                        <a:t>Keyword</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2800" u="none" strike="noStrike" dirty="0">
                          <a:effectLst/>
                          <a:latin typeface="Times New Roman" panose="02020603050405020304" pitchFamily="18" charset="0"/>
                          <a:cs typeface="Times New Roman" panose="02020603050405020304" pitchFamily="18" charset="0"/>
                        </a:rPr>
                        <a:t>Biomedical Material</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976245639"/>
                  </a:ext>
                </a:extLst>
              </a:tr>
              <a:tr h="406400">
                <a:tc>
                  <a:txBody>
                    <a:bodyPr/>
                    <a:lstStyle/>
                    <a:p>
                      <a:pPr algn="ctr" fontAlgn="b"/>
                      <a:r>
                        <a:rPr lang="en-US" sz="2800" u="none" strike="noStrike" dirty="0">
                          <a:effectLst/>
                          <a:latin typeface="Times New Roman" panose="02020603050405020304" pitchFamily="18" charset="0"/>
                          <a:cs typeface="Times New Roman" panose="02020603050405020304" pitchFamily="18" charset="0"/>
                        </a:rPr>
                        <a:t>Year range</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2800" u="none" strike="noStrike" dirty="0">
                          <a:effectLst/>
                          <a:latin typeface="Times New Roman" panose="02020603050405020304" pitchFamily="18" charset="0"/>
                          <a:cs typeface="Times New Roman" panose="02020603050405020304" pitchFamily="18" charset="0"/>
                        </a:rPr>
                        <a:t>1986 - 2017</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820089407"/>
                  </a:ext>
                </a:extLst>
              </a:tr>
              <a:tr h="406400">
                <a:tc>
                  <a:txBody>
                    <a:bodyPr/>
                    <a:lstStyle/>
                    <a:p>
                      <a:pPr algn="ctr" fontAlgn="b"/>
                      <a:r>
                        <a:rPr lang="en-US" sz="2800" u="none" strike="noStrike" dirty="0">
                          <a:effectLst/>
                          <a:latin typeface="Times New Roman" panose="02020603050405020304" pitchFamily="18" charset="0"/>
                          <a:cs typeface="Times New Roman" panose="02020603050405020304" pitchFamily="18" charset="0"/>
                        </a:rPr>
                        <a:t>#Authors</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ctr" fontAlgn="b"/>
                      <a:r>
                        <a:rPr lang="en-US" sz="2800" u="none" strike="noStrike" dirty="0">
                          <a:effectLst/>
                          <a:latin typeface="Times New Roman" panose="02020603050405020304" pitchFamily="18" charset="0"/>
                          <a:cs typeface="Times New Roman" panose="02020603050405020304" pitchFamily="18" charset="0"/>
                        </a:rPr>
                        <a:t>49510</a:t>
                      </a:r>
                      <a:endParaRPr lang="en-US" sz="2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46698592"/>
                  </a:ext>
                </a:extLst>
              </a:tr>
            </a:tbl>
          </a:graphicData>
        </a:graphic>
      </p:graphicFrame>
      <p:pic>
        <p:nvPicPr>
          <p:cNvPr id="10" name="0edbc40d24104f36b47218c97545de6e">
            <a:hlinkClick r:id="" action="ppaction://media"/>
            <a:extLst>
              <a:ext uri="{FF2B5EF4-FFF2-40B4-BE49-F238E27FC236}">
                <a16:creationId xmlns:a16="http://schemas.microsoft.com/office/drawing/2014/main" id="{0299AB12-6276-45B1-83AB-103BCCCC105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900650" y="8791576"/>
            <a:ext cx="9753600" cy="5486400"/>
          </a:xfrm>
          <a:prstGeom prst="rect">
            <a:avLst/>
          </a:prstGeom>
        </p:spPr>
      </p:pic>
      <p:pic>
        <p:nvPicPr>
          <p:cNvPr id="33" name="Picture 32">
            <a:extLst>
              <a:ext uri="{FF2B5EF4-FFF2-40B4-BE49-F238E27FC236}">
                <a16:creationId xmlns:a16="http://schemas.microsoft.com/office/drawing/2014/main" id="{1A53DC79-5DE5-4D9F-816F-3A54EB5B7B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42455" y="21446611"/>
            <a:ext cx="5699126" cy="3927989"/>
          </a:xfrm>
          <a:prstGeom prst="rect">
            <a:avLst/>
          </a:prstGeom>
        </p:spPr>
      </p:pic>
      <p:pic>
        <p:nvPicPr>
          <p:cNvPr id="34" name="Picture 33">
            <a:extLst>
              <a:ext uri="{FF2B5EF4-FFF2-40B4-BE49-F238E27FC236}">
                <a16:creationId xmlns:a16="http://schemas.microsoft.com/office/drawing/2014/main" id="{ED60E344-94FA-4D45-B5F9-09970C3071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53569" y="25853010"/>
            <a:ext cx="5688012" cy="3794627"/>
          </a:xfrm>
          <a:prstGeom prst="rect">
            <a:avLst/>
          </a:prstGeom>
        </p:spPr>
      </p:pic>
      <p:sp>
        <p:nvSpPr>
          <p:cNvPr id="12" name="Rectangle 11">
            <a:extLst>
              <a:ext uri="{FF2B5EF4-FFF2-40B4-BE49-F238E27FC236}">
                <a16:creationId xmlns:a16="http://schemas.microsoft.com/office/drawing/2014/main" id="{01C74052-7755-4F01-B767-AF1DAF75FBFA}"/>
              </a:ext>
            </a:extLst>
          </p:cNvPr>
          <p:cNvSpPr/>
          <p:nvPr/>
        </p:nvSpPr>
        <p:spPr>
          <a:xfrm>
            <a:off x="16263553" y="29855508"/>
            <a:ext cx="5986847" cy="1384995"/>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Class one </a:t>
            </a:r>
            <a:r>
              <a:rPr lang="en-US" sz="2800" dirty="0">
                <a:latin typeface="Times New Roman" panose="02020603050405020304" pitchFamily="18" charset="0"/>
                <a:cs typeface="Times New Roman" panose="02020603050405020304" pitchFamily="18" charset="0"/>
              </a:rPr>
              <a:t>are significant high, number of publications could be used for </a:t>
            </a:r>
            <a:r>
              <a:rPr lang="en-US" sz="2800" b="1" dirty="0">
                <a:latin typeface="Times New Roman" panose="02020603050405020304" pitchFamily="18" charset="0"/>
                <a:cs typeface="Times New Roman" panose="02020603050405020304" pitchFamily="18" charset="0"/>
              </a:rPr>
              <a:t>distinguish</a:t>
            </a:r>
            <a:r>
              <a:rPr lang="en-US" sz="2800" dirty="0">
                <a:latin typeface="Times New Roman" panose="02020603050405020304" pitchFamily="18" charset="0"/>
                <a:cs typeface="Times New Roman" panose="02020603050405020304" pitchFamily="18" charset="0"/>
              </a:rPr>
              <a:t> potential authors</a:t>
            </a:r>
          </a:p>
        </p:txBody>
      </p:sp>
      <p:pic>
        <p:nvPicPr>
          <p:cNvPr id="38" name="Picture 37">
            <a:extLst>
              <a:ext uri="{FF2B5EF4-FFF2-40B4-BE49-F238E27FC236}">
                <a16:creationId xmlns:a16="http://schemas.microsoft.com/office/drawing/2014/main" id="{9F2A0F20-7C1C-40E6-922A-A70396C4A7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09940" y="21536639"/>
            <a:ext cx="5834801" cy="3757612"/>
          </a:xfrm>
          <a:prstGeom prst="rect">
            <a:avLst/>
          </a:prstGeom>
        </p:spPr>
      </p:pic>
      <p:pic>
        <p:nvPicPr>
          <p:cNvPr id="39" name="Picture 38">
            <a:extLst>
              <a:ext uri="{FF2B5EF4-FFF2-40B4-BE49-F238E27FC236}">
                <a16:creationId xmlns:a16="http://schemas.microsoft.com/office/drawing/2014/main" id="{6CBDFDF4-3C8A-4FE5-9259-836A5A953C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077894" y="25961975"/>
            <a:ext cx="5472644" cy="3557587"/>
          </a:xfrm>
          <a:prstGeom prst="rect">
            <a:avLst/>
          </a:prstGeom>
        </p:spPr>
      </p:pic>
      <p:sp>
        <p:nvSpPr>
          <p:cNvPr id="13" name="Rectangle 12">
            <a:extLst>
              <a:ext uri="{FF2B5EF4-FFF2-40B4-BE49-F238E27FC236}">
                <a16:creationId xmlns:a16="http://schemas.microsoft.com/office/drawing/2014/main" id="{1DC94C36-F260-4DC3-82D4-401BAD669BC6}"/>
              </a:ext>
            </a:extLst>
          </p:cNvPr>
          <p:cNvSpPr/>
          <p:nvPr/>
        </p:nvSpPr>
        <p:spPr>
          <a:xfrm>
            <a:off x="23012769" y="29889921"/>
            <a:ext cx="6096000" cy="1384995"/>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Class one </a:t>
            </a:r>
            <a:r>
              <a:rPr lang="en-US" sz="2800" dirty="0">
                <a:latin typeface="Times New Roman" panose="02020603050405020304" pitchFamily="18" charset="0"/>
                <a:cs typeface="Times New Roman" panose="02020603050405020304" pitchFamily="18" charset="0"/>
              </a:rPr>
              <a:t>are significant high, page rank could be used for </a:t>
            </a:r>
            <a:r>
              <a:rPr lang="en-US" sz="2800" b="1" dirty="0">
                <a:latin typeface="Times New Roman" panose="02020603050405020304" pitchFamily="18" charset="0"/>
                <a:cs typeface="Times New Roman" panose="02020603050405020304" pitchFamily="18" charset="0"/>
              </a:rPr>
              <a:t>distinguish</a:t>
            </a:r>
            <a:r>
              <a:rPr lang="en-US" sz="2800" dirty="0">
                <a:latin typeface="Times New Roman" panose="02020603050405020304" pitchFamily="18" charset="0"/>
                <a:cs typeface="Times New Roman" panose="02020603050405020304" pitchFamily="18" charset="0"/>
              </a:rPr>
              <a:t> potential authors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08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1401</TotalTime>
  <Words>875</Words>
  <Application>Microsoft Office PowerPoint</Application>
  <PresentationFormat>Custom</PresentationFormat>
  <Paragraphs>82</Paragraphs>
  <Slides>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Helvetica Neue</vt:lpstr>
      <vt:lpstr>ＭＳ Ｐゴシック</vt:lpstr>
      <vt:lpstr>Arial</vt:lpstr>
      <vt:lpstr>Calibri</vt:lpstr>
      <vt:lpstr>Tahoma</vt:lpstr>
      <vt:lpstr>Times New Roman</vt:lpstr>
      <vt:lpstr>Office Theme</vt:lpstr>
      <vt:lpstr>Who are the most important authors? Xiao Wang, Xiangpeng Wan, Pouria Babvey</vt:lpstr>
    </vt:vector>
  </TitlesOfParts>
  <Manager/>
  <Company>Stevens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Postertitle Author 1, Author 2,  Room location</dc:title>
  <dc:subject/>
  <dc:creator>BI&amp;A Poster</dc:creator>
  <cp:keywords/>
  <dc:description/>
  <cp:lastModifiedBy>Xiao Wang</cp:lastModifiedBy>
  <cp:revision>101</cp:revision>
  <cp:lastPrinted>2015-02-10T22:06:34Z</cp:lastPrinted>
  <dcterms:created xsi:type="dcterms:W3CDTF">2008-04-07T13:20:48Z</dcterms:created>
  <dcterms:modified xsi:type="dcterms:W3CDTF">2018-05-01T05:19:51Z</dcterms:modified>
  <cp:category/>
</cp:coreProperties>
</file>